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 id="2147483675" r:id="rId5"/>
    <p:sldMasterId id="2147483691" r:id="rId6"/>
    <p:sldMasterId id="2147483648" r:id="rId7"/>
    <p:sldMasterId id="2147483660" r:id="rId8"/>
  </p:sldMasterIdLst>
  <p:sldIdLst>
    <p:sldId id="256" r:id="rId9"/>
    <p:sldId id="257" r:id="rId10"/>
    <p:sldId id="258" r:id="rId11"/>
    <p:sldId id="271" r:id="rId12"/>
    <p:sldId id="259" r:id="rId13"/>
    <p:sldId id="260" r:id="rId14"/>
    <p:sldId id="264" r:id="rId15"/>
    <p:sldId id="272" r:id="rId16"/>
    <p:sldId id="273" r:id="rId17"/>
    <p:sldId id="262" r:id="rId18"/>
    <p:sldId id="263" r:id="rId19"/>
    <p:sldId id="265" r:id="rId20"/>
    <p:sldId id="266" r:id="rId21"/>
    <p:sldId id="267" r:id="rId22"/>
    <p:sldId id="268" r:id="rId23"/>
    <p:sldId id="269" r:id="rId24"/>
    <p:sldId id="270"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8" r:id="rId43"/>
    <p:sldId id="301" r:id="rId44"/>
    <p:sldId id="302" r:id="rId45"/>
    <p:sldId id="303" r:id="rId46"/>
    <p:sldId id="304" r:id="rId47"/>
    <p:sldId id="291" r:id="rId48"/>
    <p:sldId id="292" r:id="rId49"/>
    <p:sldId id="293" r:id="rId50"/>
    <p:sldId id="294" r:id="rId51"/>
    <p:sldId id="295" r:id="rId52"/>
    <p:sldId id="296" r:id="rId53"/>
    <p:sldId id="297" r:id="rId54"/>
    <p:sldId id="300" r:id="rId5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D257CC-BE09-4CFD-9AB3-770A7310A633}" v="66" dt="2021-10-30T19:37:53.41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theme" Target="theme/theme1.xml"/><Relationship Id="rId5" Type="http://schemas.openxmlformats.org/officeDocument/2006/relationships/slideMaster" Target="slideMasters/slideMaster2.xml"/><Relationship Id="rId61" Type="http://schemas.microsoft.com/office/2015/10/relationships/revisionInfo" Target="revisionInfo.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viewProps" Target="viewProp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66D257CC-BE09-4CFD-9AB3-770A7310A633}"/>
    <pc:docChg chg="undo custSel addSld delSld modSld sldOrd addMainMaster modMainMaster">
      <pc:chgData name="Pascalle Cup" userId="abbe84a0-611b-406e-b251-e8b4b71c069a" providerId="ADAL" clId="{66D257CC-BE09-4CFD-9AB3-770A7310A633}" dt="2021-11-03T18:36:56.548" v="1678"/>
      <pc:docMkLst>
        <pc:docMk/>
      </pc:docMkLst>
      <pc:sldChg chg="addSp modSp mod setBg addAnim">
        <pc:chgData name="Pascalle Cup" userId="abbe84a0-611b-406e-b251-e8b4b71c069a" providerId="ADAL" clId="{66D257CC-BE09-4CFD-9AB3-770A7310A633}" dt="2021-10-29T19:24:10.394" v="3"/>
        <pc:sldMkLst>
          <pc:docMk/>
          <pc:sldMk cId="3286537146" sldId="256"/>
        </pc:sldMkLst>
        <pc:spChg chg="mod">
          <ac:chgData name="Pascalle Cup" userId="abbe84a0-611b-406e-b251-e8b4b71c069a" providerId="ADAL" clId="{66D257CC-BE09-4CFD-9AB3-770A7310A633}" dt="2021-10-29T19:24:10.391" v="1" actId="26606"/>
          <ac:spMkLst>
            <pc:docMk/>
            <pc:sldMk cId="3286537146" sldId="256"/>
            <ac:spMk id="2" creationId="{4F57161B-1CF0-40DE-8679-B152F73CE7F9}"/>
          </ac:spMkLst>
        </pc:spChg>
        <pc:spChg chg="mod">
          <ac:chgData name="Pascalle Cup" userId="abbe84a0-611b-406e-b251-e8b4b71c069a" providerId="ADAL" clId="{66D257CC-BE09-4CFD-9AB3-770A7310A633}" dt="2021-10-29T19:24:10.391" v="1" actId="26606"/>
          <ac:spMkLst>
            <pc:docMk/>
            <pc:sldMk cId="3286537146" sldId="256"/>
            <ac:spMk id="3" creationId="{F2FCA592-2E9A-488A-9F2B-6EEE34231AC6}"/>
          </ac:spMkLst>
        </pc:spChg>
        <pc:spChg chg="add">
          <ac:chgData name="Pascalle Cup" userId="abbe84a0-611b-406e-b251-e8b4b71c069a" providerId="ADAL" clId="{66D257CC-BE09-4CFD-9AB3-770A7310A633}" dt="2021-10-29T19:24:10.391" v="1" actId="26606"/>
          <ac:spMkLst>
            <pc:docMk/>
            <pc:sldMk cId="3286537146" sldId="256"/>
            <ac:spMk id="8" creationId="{FFD48BC7-DC40-47DE-87EE-9F4B6ECB9ABB}"/>
          </ac:spMkLst>
        </pc:spChg>
        <pc:spChg chg="add">
          <ac:chgData name="Pascalle Cup" userId="abbe84a0-611b-406e-b251-e8b4b71c069a" providerId="ADAL" clId="{66D257CC-BE09-4CFD-9AB3-770A7310A633}" dt="2021-10-29T19:24:10.391" v="1" actId="26606"/>
          <ac:spMkLst>
            <pc:docMk/>
            <pc:sldMk cId="3286537146" sldId="256"/>
            <ac:spMk id="10" creationId="{E502BBC7-2C76-46F3-BC24-5985BC13DB88}"/>
          </ac:spMkLst>
        </pc:spChg>
        <pc:spChg chg="add">
          <ac:chgData name="Pascalle Cup" userId="abbe84a0-611b-406e-b251-e8b4b71c069a" providerId="ADAL" clId="{66D257CC-BE09-4CFD-9AB3-770A7310A633}" dt="2021-10-29T19:24:10.391" v="1" actId="26606"/>
          <ac:spMkLst>
            <pc:docMk/>
            <pc:sldMk cId="3286537146" sldId="256"/>
            <ac:spMk id="12" creationId="{C7F28D52-2A5F-4D23-81AE-7CB8B591C7AF}"/>
          </ac:spMkLst>
        </pc:spChg>
        <pc:spChg chg="add">
          <ac:chgData name="Pascalle Cup" userId="abbe84a0-611b-406e-b251-e8b4b71c069a" providerId="ADAL" clId="{66D257CC-BE09-4CFD-9AB3-770A7310A633}" dt="2021-10-29T19:24:10.391" v="1" actId="26606"/>
          <ac:spMkLst>
            <pc:docMk/>
            <pc:sldMk cId="3286537146" sldId="256"/>
            <ac:spMk id="14" creationId="{3629484E-3792-4B3D-89AD-7C8A1ED0E0D4}"/>
          </ac:spMkLst>
        </pc:spChg>
      </pc:sldChg>
      <pc:sldChg chg="modSp mod">
        <pc:chgData name="Pascalle Cup" userId="abbe84a0-611b-406e-b251-e8b4b71c069a" providerId="ADAL" clId="{66D257CC-BE09-4CFD-9AB3-770A7310A633}" dt="2021-10-29T19:23:45.276" v="0" actId="6549"/>
        <pc:sldMkLst>
          <pc:docMk/>
          <pc:sldMk cId="4084983129" sldId="257"/>
        </pc:sldMkLst>
        <pc:spChg chg="mod">
          <ac:chgData name="Pascalle Cup" userId="abbe84a0-611b-406e-b251-e8b4b71c069a" providerId="ADAL" clId="{66D257CC-BE09-4CFD-9AB3-770A7310A633}" dt="2021-10-29T19:23:45.276" v="0" actId="6549"/>
          <ac:spMkLst>
            <pc:docMk/>
            <pc:sldMk cId="4084983129" sldId="257"/>
            <ac:spMk id="13" creationId="{BC3B0B6C-7490-49B6-9060-444D61A2630D}"/>
          </ac:spMkLst>
        </pc:spChg>
      </pc:sldChg>
      <pc:sldChg chg="addSp modSp add mod setBg">
        <pc:chgData name="Pascalle Cup" userId="abbe84a0-611b-406e-b251-e8b4b71c069a" providerId="ADAL" clId="{66D257CC-BE09-4CFD-9AB3-770A7310A633}" dt="2021-10-30T19:19:35.203" v="1472" actId="113"/>
        <pc:sldMkLst>
          <pc:docMk/>
          <pc:sldMk cId="2525646781" sldId="258"/>
        </pc:sldMkLst>
        <pc:spChg chg="mod">
          <ac:chgData name="Pascalle Cup" userId="abbe84a0-611b-406e-b251-e8b4b71c069a" providerId="ADAL" clId="{66D257CC-BE09-4CFD-9AB3-770A7310A633}" dt="2021-10-30T19:19:35.203" v="1472" actId="113"/>
          <ac:spMkLst>
            <pc:docMk/>
            <pc:sldMk cId="2525646781" sldId="258"/>
            <ac:spMk id="5" creationId="{05A169BC-AA7A-4072-AD4E-222309023084}"/>
          </ac:spMkLst>
        </pc:spChg>
        <pc:picChg chg="add mod modCrop">
          <ac:chgData name="Pascalle Cup" userId="abbe84a0-611b-406e-b251-e8b4b71c069a" providerId="ADAL" clId="{66D257CC-BE09-4CFD-9AB3-770A7310A633}" dt="2021-10-29T19:27:49.307" v="119" actId="1076"/>
          <ac:picMkLst>
            <pc:docMk/>
            <pc:sldMk cId="2525646781" sldId="258"/>
            <ac:picMk id="2" creationId="{048B49A5-6D0F-4BBE-9685-8D159E3D629C}"/>
          </ac:picMkLst>
        </pc:picChg>
      </pc:sldChg>
      <pc:sldChg chg="addSp delSp modSp add mod">
        <pc:chgData name="Pascalle Cup" userId="abbe84a0-611b-406e-b251-e8b4b71c069a" providerId="ADAL" clId="{66D257CC-BE09-4CFD-9AB3-770A7310A633}" dt="2021-10-30T18:51:15.080" v="1287" actId="207"/>
        <pc:sldMkLst>
          <pc:docMk/>
          <pc:sldMk cId="796401378" sldId="259"/>
        </pc:sldMkLst>
        <pc:spChg chg="add mod">
          <ac:chgData name="Pascalle Cup" userId="abbe84a0-611b-406e-b251-e8b4b71c069a" providerId="ADAL" clId="{66D257CC-BE09-4CFD-9AB3-770A7310A633}" dt="2021-10-29T19:28:51.164" v="160" actId="403"/>
          <ac:spMkLst>
            <pc:docMk/>
            <pc:sldMk cId="796401378" sldId="259"/>
            <ac:spMk id="3" creationId="{5AF1F6EF-CE13-4AE7-AEC8-C5ECE21CF003}"/>
          </ac:spMkLst>
        </pc:spChg>
        <pc:spChg chg="del">
          <ac:chgData name="Pascalle Cup" userId="abbe84a0-611b-406e-b251-e8b4b71c069a" providerId="ADAL" clId="{66D257CC-BE09-4CFD-9AB3-770A7310A633}" dt="2021-10-29T19:28:05.449" v="121" actId="478"/>
          <ac:spMkLst>
            <pc:docMk/>
            <pc:sldMk cId="796401378" sldId="259"/>
            <ac:spMk id="5" creationId="{05A169BC-AA7A-4072-AD4E-222309023084}"/>
          </ac:spMkLst>
        </pc:spChg>
        <pc:spChg chg="add mod">
          <ac:chgData name="Pascalle Cup" userId="abbe84a0-611b-406e-b251-e8b4b71c069a" providerId="ADAL" clId="{66D257CC-BE09-4CFD-9AB3-770A7310A633}" dt="2021-10-30T18:51:15.080" v="1287" actId="207"/>
          <ac:spMkLst>
            <pc:docMk/>
            <pc:sldMk cId="796401378" sldId="259"/>
            <ac:spMk id="6" creationId="{848F094B-0F71-4EBC-A383-2BC5A380DFEC}"/>
          </ac:spMkLst>
        </pc:spChg>
        <pc:spChg chg="add mod">
          <ac:chgData name="Pascalle Cup" userId="abbe84a0-611b-406e-b251-e8b4b71c069a" providerId="ADAL" clId="{66D257CC-BE09-4CFD-9AB3-770A7310A633}" dt="2021-10-29T19:59:36.750" v="524" actId="20577"/>
          <ac:spMkLst>
            <pc:docMk/>
            <pc:sldMk cId="796401378" sldId="259"/>
            <ac:spMk id="8" creationId="{2DBBD325-3C1C-47A8-A934-BA9F05E3C335}"/>
          </ac:spMkLst>
        </pc:spChg>
        <pc:picChg chg="del">
          <ac:chgData name="Pascalle Cup" userId="abbe84a0-611b-406e-b251-e8b4b71c069a" providerId="ADAL" clId="{66D257CC-BE09-4CFD-9AB3-770A7310A633}" dt="2021-10-29T19:28:07.087" v="122" actId="478"/>
          <ac:picMkLst>
            <pc:docMk/>
            <pc:sldMk cId="796401378" sldId="259"/>
            <ac:picMk id="2" creationId="{048B49A5-6D0F-4BBE-9685-8D159E3D629C}"/>
          </ac:picMkLst>
        </pc:picChg>
      </pc:sldChg>
      <pc:sldChg chg="addSp delSp modSp new mod">
        <pc:chgData name="Pascalle Cup" userId="abbe84a0-611b-406e-b251-e8b4b71c069a" providerId="ADAL" clId="{66D257CC-BE09-4CFD-9AB3-770A7310A633}" dt="2021-10-29T20:04:14.623" v="595" actId="20577"/>
        <pc:sldMkLst>
          <pc:docMk/>
          <pc:sldMk cId="3058213897" sldId="260"/>
        </pc:sldMkLst>
        <pc:spChg chg="del">
          <ac:chgData name="Pascalle Cup" userId="abbe84a0-611b-406e-b251-e8b4b71c069a" providerId="ADAL" clId="{66D257CC-BE09-4CFD-9AB3-770A7310A633}" dt="2021-10-29T19:31:50.301" v="167" actId="478"/>
          <ac:spMkLst>
            <pc:docMk/>
            <pc:sldMk cId="3058213897" sldId="260"/>
            <ac:spMk id="2" creationId="{97A191EE-4B61-4AE3-92D4-7A0DC459943D}"/>
          </ac:spMkLst>
        </pc:spChg>
        <pc:spChg chg="del">
          <ac:chgData name="Pascalle Cup" userId="abbe84a0-611b-406e-b251-e8b4b71c069a" providerId="ADAL" clId="{66D257CC-BE09-4CFD-9AB3-770A7310A633}" dt="2021-10-29T19:31:51.802" v="168" actId="478"/>
          <ac:spMkLst>
            <pc:docMk/>
            <pc:sldMk cId="3058213897" sldId="260"/>
            <ac:spMk id="3" creationId="{3BB71313-C58F-4127-B76E-FC4ED0869184}"/>
          </ac:spMkLst>
        </pc:spChg>
        <pc:spChg chg="add del mod">
          <ac:chgData name="Pascalle Cup" userId="abbe84a0-611b-406e-b251-e8b4b71c069a" providerId="ADAL" clId="{66D257CC-BE09-4CFD-9AB3-770A7310A633}" dt="2021-10-29T19:39:02.510" v="267" actId="21"/>
          <ac:spMkLst>
            <pc:docMk/>
            <pc:sldMk cId="3058213897" sldId="260"/>
            <ac:spMk id="6" creationId="{B3B5BA5D-6B6C-4980-B344-3A9247D6B818}"/>
          </ac:spMkLst>
        </pc:spChg>
        <pc:graphicFrameChg chg="add mod modGraphic">
          <ac:chgData name="Pascalle Cup" userId="abbe84a0-611b-406e-b251-e8b4b71c069a" providerId="ADAL" clId="{66D257CC-BE09-4CFD-9AB3-770A7310A633}" dt="2021-10-29T20:04:14.623" v="595" actId="20577"/>
          <ac:graphicFrameMkLst>
            <pc:docMk/>
            <pc:sldMk cId="3058213897" sldId="260"/>
            <ac:graphicFrameMk id="4" creationId="{5F8E345B-066A-4EFF-B234-0923A72CE3B1}"/>
          </ac:graphicFrameMkLst>
        </pc:graphicFrameChg>
      </pc:sldChg>
      <pc:sldChg chg="addSp delSp modSp new del mod ord">
        <pc:chgData name="Pascalle Cup" userId="abbe84a0-611b-406e-b251-e8b4b71c069a" providerId="ADAL" clId="{66D257CC-BE09-4CFD-9AB3-770A7310A633}" dt="2021-10-30T19:19:47.769" v="1473" actId="47"/>
        <pc:sldMkLst>
          <pc:docMk/>
          <pc:sldMk cId="226305649" sldId="261"/>
        </pc:sldMkLst>
        <pc:spChg chg="del">
          <ac:chgData name="Pascalle Cup" userId="abbe84a0-611b-406e-b251-e8b4b71c069a" providerId="ADAL" clId="{66D257CC-BE09-4CFD-9AB3-770A7310A633}" dt="2021-10-29T19:34:54.263" v="173" actId="478"/>
          <ac:spMkLst>
            <pc:docMk/>
            <pc:sldMk cId="226305649" sldId="261"/>
            <ac:spMk id="2" creationId="{DD297F0B-5881-49BE-B6A2-4663A5789C35}"/>
          </ac:spMkLst>
        </pc:spChg>
        <pc:spChg chg="del">
          <ac:chgData name="Pascalle Cup" userId="abbe84a0-611b-406e-b251-e8b4b71c069a" providerId="ADAL" clId="{66D257CC-BE09-4CFD-9AB3-770A7310A633}" dt="2021-10-29T19:34:57.921" v="174" actId="478"/>
          <ac:spMkLst>
            <pc:docMk/>
            <pc:sldMk cId="226305649" sldId="261"/>
            <ac:spMk id="3" creationId="{4FB6D4D9-6199-4602-B29F-060F3253F15E}"/>
          </ac:spMkLst>
        </pc:spChg>
        <pc:spChg chg="add mod">
          <ac:chgData name="Pascalle Cup" userId="abbe84a0-611b-406e-b251-e8b4b71c069a" providerId="ADAL" clId="{66D257CC-BE09-4CFD-9AB3-770A7310A633}" dt="2021-10-29T20:49:25.822" v="1081" actId="1076"/>
          <ac:spMkLst>
            <pc:docMk/>
            <pc:sldMk cId="226305649" sldId="261"/>
            <ac:spMk id="4" creationId="{FF5091D6-8408-4DE1-87F5-F64A5D3A8EBA}"/>
          </ac:spMkLst>
        </pc:spChg>
      </pc:sldChg>
      <pc:sldChg chg="addSp delSp modSp new mod">
        <pc:chgData name="Pascalle Cup" userId="abbe84a0-611b-406e-b251-e8b4b71c069a" providerId="ADAL" clId="{66D257CC-BE09-4CFD-9AB3-770A7310A633}" dt="2021-10-30T18:51:54.496" v="1295" actId="20577"/>
        <pc:sldMkLst>
          <pc:docMk/>
          <pc:sldMk cId="2930378376" sldId="262"/>
        </pc:sldMkLst>
        <pc:spChg chg="mod">
          <ac:chgData name="Pascalle Cup" userId="abbe84a0-611b-406e-b251-e8b4b71c069a" providerId="ADAL" clId="{66D257CC-BE09-4CFD-9AB3-770A7310A633}" dt="2021-10-29T19:40:40.896" v="291" actId="1076"/>
          <ac:spMkLst>
            <pc:docMk/>
            <pc:sldMk cId="2930378376" sldId="262"/>
            <ac:spMk id="2" creationId="{35C621C6-35C4-4275-B133-20C89DA89904}"/>
          </ac:spMkLst>
        </pc:spChg>
        <pc:spChg chg="add del mod">
          <ac:chgData name="Pascalle Cup" userId="abbe84a0-611b-406e-b251-e8b4b71c069a" providerId="ADAL" clId="{66D257CC-BE09-4CFD-9AB3-770A7310A633}" dt="2021-10-29T20:05:10.262" v="606" actId="21"/>
          <ac:spMkLst>
            <pc:docMk/>
            <pc:sldMk cId="2930378376" sldId="262"/>
            <ac:spMk id="3" creationId="{3544660A-25CA-457A-A312-21A3503515CA}"/>
          </ac:spMkLst>
        </pc:spChg>
        <pc:spChg chg="add mod">
          <ac:chgData name="Pascalle Cup" userId="abbe84a0-611b-406e-b251-e8b4b71c069a" providerId="ADAL" clId="{66D257CC-BE09-4CFD-9AB3-770A7310A633}" dt="2021-10-30T18:51:54.496" v="1295" actId="20577"/>
          <ac:spMkLst>
            <pc:docMk/>
            <pc:sldMk cId="2930378376" sldId="262"/>
            <ac:spMk id="5" creationId="{A67AEBF9-98CD-44B6-A995-D2EF565BF119}"/>
          </ac:spMkLst>
        </pc:spChg>
      </pc:sldChg>
      <pc:sldChg chg="addSp modSp new mod">
        <pc:chgData name="Pascalle Cup" userId="abbe84a0-611b-406e-b251-e8b4b71c069a" providerId="ADAL" clId="{66D257CC-BE09-4CFD-9AB3-770A7310A633}" dt="2021-10-29T20:01:52.113" v="565" actId="113"/>
        <pc:sldMkLst>
          <pc:docMk/>
          <pc:sldMk cId="1634158453" sldId="263"/>
        </pc:sldMkLst>
        <pc:spChg chg="add mod">
          <ac:chgData name="Pascalle Cup" userId="abbe84a0-611b-406e-b251-e8b4b71c069a" providerId="ADAL" clId="{66D257CC-BE09-4CFD-9AB3-770A7310A633}" dt="2021-10-29T20:01:52.113" v="565" actId="113"/>
          <ac:spMkLst>
            <pc:docMk/>
            <pc:sldMk cId="1634158453" sldId="263"/>
            <ac:spMk id="3" creationId="{95820E95-7747-4E23-99D1-41D5D0C5C8D9}"/>
          </ac:spMkLst>
        </pc:spChg>
        <pc:spChg chg="add mod">
          <ac:chgData name="Pascalle Cup" userId="abbe84a0-611b-406e-b251-e8b4b71c069a" providerId="ADAL" clId="{66D257CC-BE09-4CFD-9AB3-770A7310A633}" dt="2021-10-29T20:01:38.405" v="562" actId="1076"/>
          <ac:spMkLst>
            <pc:docMk/>
            <pc:sldMk cId="1634158453" sldId="263"/>
            <ac:spMk id="5" creationId="{1EDFF7BB-B414-405D-A0B4-CC8EA08F1B8B}"/>
          </ac:spMkLst>
        </pc:spChg>
        <pc:spChg chg="add mod">
          <ac:chgData name="Pascalle Cup" userId="abbe84a0-611b-406e-b251-e8b4b71c069a" providerId="ADAL" clId="{66D257CC-BE09-4CFD-9AB3-770A7310A633}" dt="2021-10-29T20:01:41.189" v="563" actId="1076"/>
          <ac:spMkLst>
            <pc:docMk/>
            <pc:sldMk cId="1634158453" sldId="263"/>
            <ac:spMk id="7" creationId="{18CF3B6D-2D40-40D2-BF18-98AAD29D12B5}"/>
          </ac:spMkLst>
        </pc:spChg>
        <pc:spChg chg="add mod">
          <ac:chgData name="Pascalle Cup" userId="abbe84a0-611b-406e-b251-e8b4b71c069a" providerId="ADAL" clId="{66D257CC-BE09-4CFD-9AB3-770A7310A633}" dt="2021-10-29T19:59:10.515" v="520" actId="113"/>
          <ac:spMkLst>
            <pc:docMk/>
            <pc:sldMk cId="1634158453" sldId="263"/>
            <ac:spMk id="9" creationId="{4ECB4430-6D82-474B-9BB5-98638D34ED7D}"/>
          </ac:spMkLst>
        </pc:spChg>
      </pc:sldChg>
      <pc:sldChg chg="addSp modSp new mod modAnim">
        <pc:chgData name="Pascalle Cup" userId="abbe84a0-611b-406e-b251-e8b4b71c069a" providerId="ADAL" clId="{66D257CC-BE09-4CFD-9AB3-770A7310A633}" dt="2021-10-29T19:45:43.544" v="474"/>
        <pc:sldMkLst>
          <pc:docMk/>
          <pc:sldMk cId="1345699301" sldId="264"/>
        </pc:sldMkLst>
        <pc:spChg chg="mod">
          <ac:chgData name="Pascalle Cup" userId="abbe84a0-611b-406e-b251-e8b4b71c069a" providerId="ADAL" clId="{66D257CC-BE09-4CFD-9AB3-770A7310A633}" dt="2021-10-29T19:41:16.641" v="330" actId="20577"/>
          <ac:spMkLst>
            <pc:docMk/>
            <pc:sldMk cId="1345699301" sldId="264"/>
            <ac:spMk id="2" creationId="{911F6031-E2EF-4CFE-B9EE-1197B2999C72}"/>
          </ac:spMkLst>
        </pc:spChg>
        <pc:spChg chg="add mod">
          <ac:chgData name="Pascalle Cup" userId="abbe84a0-611b-406e-b251-e8b4b71c069a" providerId="ADAL" clId="{66D257CC-BE09-4CFD-9AB3-770A7310A633}" dt="2021-10-29T19:45:06.079" v="464" actId="1076"/>
          <ac:spMkLst>
            <pc:docMk/>
            <pc:sldMk cId="1345699301" sldId="264"/>
            <ac:spMk id="4" creationId="{BD67BE34-4CE0-4937-92DE-48BEBF24AAB5}"/>
          </ac:spMkLst>
        </pc:spChg>
        <pc:spChg chg="add mod">
          <ac:chgData name="Pascalle Cup" userId="abbe84a0-611b-406e-b251-e8b4b71c069a" providerId="ADAL" clId="{66D257CC-BE09-4CFD-9AB3-770A7310A633}" dt="2021-10-29T19:45:32.400" v="472" actId="121"/>
          <ac:spMkLst>
            <pc:docMk/>
            <pc:sldMk cId="1345699301" sldId="264"/>
            <ac:spMk id="7" creationId="{FCE37861-7AD0-4662-956B-E0FD53EF5F31}"/>
          </ac:spMkLst>
        </pc:spChg>
        <pc:picChg chg="add mod">
          <ac:chgData name="Pascalle Cup" userId="abbe84a0-611b-406e-b251-e8b4b71c069a" providerId="ADAL" clId="{66D257CC-BE09-4CFD-9AB3-770A7310A633}" dt="2021-10-29T19:45:09.312" v="465" actId="1076"/>
          <ac:picMkLst>
            <pc:docMk/>
            <pc:sldMk cId="1345699301" sldId="264"/>
            <ac:picMk id="5" creationId="{B081942F-508D-4DF5-ADA4-CA96F12983D2}"/>
          </ac:picMkLst>
        </pc:picChg>
      </pc:sldChg>
      <pc:sldChg chg="addSp delSp modSp new mod setBg">
        <pc:chgData name="Pascalle Cup" userId="abbe84a0-611b-406e-b251-e8b4b71c069a" providerId="ADAL" clId="{66D257CC-BE09-4CFD-9AB3-770A7310A633}" dt="2021-10-29T20:05:29.605" v="615" actId="1076"/>
        <pc:sldMkLst>
          <pc:docMk/>
          <pc:sldMk cId="4059953295" sldId="265"/>
        </pc:sldMkLst>
        <pc:spChg chg="add mod">
          <ac:chgData name="Pascalle Cup" userId="abbe84a0-611b-406e-b251-e8b4b71c069a" providerId="ADAL" clId="{66D257CC-BE09-4CFD-9AB3-770A7310A633}" dt="2021-10-29T20:05:29.605" v="615" actId="1076"/>
          <ac:spMkLst>
            <pc:docMk/>
            <pc:sldMk cId="4059953295" sldId="265"/>
            <ac:spMk id="13" creationId="{402CC529-237E-42CB-B30A-76FA3D40621C}"/>
          </ac:spMkLst>
        </pc:spChg>
        <pc:spChg chg="add del">
          <ac:chgData name="Pascalle Cup" userId="abbe84a0-611b-406e-b251-e8b4b71c069a" providerId="ADAL" clId="{66D257CC-BE09-4CFD-9AB3-770A7310A633}" dt="2021-10-29T20:03:08.015" v="575" actId="26606"/>
          <ac:spMkLst>
            <pc:docMk/>
            <pc:sldMk cId="4059953295" sldId="265"/>
            <ac:spMk id="71" creationId="{42A4FC2C-047E-45A5-965D-8E1E3BF09BC6}"/>
          </ac:spMkLst>
        </pc:spChg>
        <pc:spChg chg="add del">
          <ac:chgData name="Pascalle Cup" userId="abbe84a0-611b-406e-b251-e8b4b71c069a" providerId="ADAL" clId="{66D257CC-BE09-4CFD-9AB3-770A7310A633}" dt="2021-10-29T20:03:31.011" v="581" actId="26606"/>
          <ac:spMkLst>
            <pc:docMk/>
            <pc:sldMk cId="4059953295" sldId="265"/>
            <ac:spMk id="73" creationId="{42A4FC2C-047E-45A5-965D-8E1E3BF09BC6}"/>
          </ac:spMkLst>
        </pc:spChg>
        <pc:spChg chg="add del">
          <ac:chgData name="Pascalle Cup" userId="abbe84a0-611b-406e-b251-e8b4b71c069a" providerId="ADAL" clId="{66D257CC-BE09-4CFD-9AB3-770A7310A633}" dt="2021-10-29T20:02:55.395" v="572" actId="26606"/>
          <ac:spMkLst>
            <pc:docMk/>
            <pc:sldMk cId="4059953295" sldId="265"/>
            <ac:spMk id="135" creationId="{F3060C83-F051-4F0E-ABAD-AA0DFC48B218}"/>
          </ac:spMkLst>
        </pc:spChg>
        <pc:spChg chg="add del">
          <ac:chgData name="Pascalle Cup" userId="abbe84a0-611b-406e-b251-e8b4b71c069a" providerId="ADAL" clId="{66D257CC-BE09-4CFD-9AB3-770A7310A633}" dt="2021-10-29T20:02:55.395" v="572" actId="26606"/>
          <ac:spMkLst>
            <pc:docMk/>
            <pc:sldMk cId="4059953295" sldId="265"/>
            <ac:spMk id="137" creationId="{83C98ABE-055B-441F-B07E-44F97F083C39}"/>
          </ac:spMkLst>
        </pc:spChg>
        <pc:spChg chg="add del">
          <ac:chgData name="Pascalle Cup" userId="abbe84a0-611b-406e-b251-e8b4b71c069a" providerId="ADAL" clId="{66D257CC-BE09-4CFD-9AB3-770A7310A633}" dt="2021-10-29T20:02:55.395" v="572" actId="26606"/>
          <ac:spMkLst>
            <pc:docMk/>
            <pc:sldMk cId="4059953295" sldId="265"/>
            <ac:spMk id="139" creationId="{29FDB030-9B49-4CED-8CCD-4D99382388AC}"/>
          </ac:spMkLst>
        </pc:spChg>
        <pc:spChg chg="add del">
          <ac:chgData name="Pascalle Cup" userId="abbe84a0-611b-406e-b251-e8b4b71c069a" providerId="ADAL" clId="{66D257CC-BE09-4CFD-9AB3-770A7310A633}" dt="2021-10-29T20:02:55.395" v="572" actId="26606"/>
          <ac:spMkLst>
            <pc:docMk/>
            <pc:sldMk cId="4059953295" sldId="265"/>
            <ac:spMk id="141" creationId="{3783CA14-24A1-485C-8B30-D6A5D87987AD}"/>
          </ac:spMkLst>
        </pc:spChg>
        <pc:spChg chg="add del">
          <ac:chgData name="Pascalle Cup" userId="abbe84a0-611b-406e-b251-e8b4b71c069a" providerId="ADAL" clId="{66D257CC-BE09-4CFD-9AB3-770A7310A633}" dt="2021-10-29T20:02:55.395" v="572" actId="26606"/>
          <ac:spMkLst>
            <pc:docMk/>
            <pc:sldMk cId="4059953295" sldId="265"/>
            <ac:spMk id="143" creationId="{9A97C86A-04D6-40F7-AE84-31AB43E6A846}"/>
          </ac:spMkLst>
        </pc:spChg>
        <pc:spChg chg="add del">
          <ac:chgData name="Pascalle Cup" userId="abbe84a0-611b-406e-b251-e8b4b71c069a" providerId="ADAL" clId="{66D257CC-BE09-4CFD-9AB3-770A7310A633}" dt="2021-10-29T20:02:55.395" v="572" actId="26606"/>
          <ac:spMkLst>
            <pc:docMk/>
            <pc:sldMk cId="4059953295" sldId="265"/>
            <ac:spMk id="145" creationId="{FF9F2414-84E8-453E-B1F3-389FDE8192D9}"/>
          </ac:spMkLst>
        </pc:spChg>
        <pc:spChg chg="add del">
          <ac:chgData name="Pascalle Cup" userId="abbe84a0-611b-406e-b251-e8b4b71c069a" providerId="ADAL" clId="{66D257CC-BE09-4CFD-9AB3-770A7310A633}" dt="2021-10-29T20:02:55.395" v="572" actId="26606"/>
          <ac:spMkLst>
            <pc:docMk/>
            <pc:sldMk cId="4059953295" sldId="265"/>
            <ac:spMk id="147" creationId="{3ECA69A1-7536-43AC-85EF-C7106179F5ED}"/>
          </ac:spMkLst>
        </pc:spChg>
        <pc:picChg chg="add del mod">
          <ac:chgData name="Pascalle Cup" userId="abbe84a0-611b-406e-b251-e8b4b71c069a" providerId="ADAL" clId="{66D257CC-BE09-4CFD-9AB3-770A7310A633}" dt="2021-10-29T20:03:10.495" v="576"/>
          <ac:picMkLst>
            <pc:docMk/>
            <pc:sldMk cId="4059953295" sldId="265"/>
            <ac:picMk id="1026" creationId="{269B3D44-846D-4F23-BEFA-EE83ABECB047}"/>
          </ac:picMkLst>
        </pc:picChg>
        <pc:picChg chg="add mod">
          <ac:chgData name="Pascalle Cup" userId="abbe84a0-611b-406e-b251-e8b4b71c069a" providerId="ADAL" clId="{66D257CC-BE09-4CFD-9AB3-770A7310A633}" dt="2021-10-29T20:05:27.109" v="614" actId="1076"/>
          <ac:picMkLst>
            <pc:docMk/>
            <pc:sldMk cId="4059953295" sldId="265"/>
            <ac:picMk id="1028" creationId="{57D734F6-5A3C-47AE-87FF-879AAE9D2D36}"/>
          </ac:picMkLst>
        </pc:picChg>
      </pc:sldChg>
      <pc:sldChg chg="addSp delSp modSp new mod modAnim">
        <pc:chgData name="Pascalle Cup" userId="abbe84a0-611b-406e-b251-e8b4b71c069a" providerId="ADAL" clId="{66D257CC-BE09-4CFD-9AB3-770A7310A633}" dt="2021-10-29T20:19:50.113" v="824" actId="20577"/>
        <pc:sldMkLst>
          <pc:docMk/>
          <pc:sldMk cId="2940483576" sldId="266"/>
        </pc:sldMkLst>
        <pc:spChg chg="del">
          <ac:chgData name="Pascalle Cup" userId="abbe84a0-611b-406e-b251-e8b4b71c069a" providerId="ADAL" clId="{66D257CC-BE09-4CFD-9AB3-770A7310A633}" dt="2021-10-29T20:04:57.224" v="604" actId="478"/>
          <ac:spMkLst>
            <pc:docMk/>
            <pc:sldMk cId="2940483576" sldId="266"/>
            <ac:spMk id="2" creationId="{3D1BBB76-43B5-4775-8F9B-B45A820418FE}"/>
          </ac:spMkLst>
        </pc:spChg>
        <pc:spChg chg="del">
          <ac:chgData name="Pascalle Cup" userId="abbe84a0-611b-406e-b251-e8b4b71c069a" providerId="ADAL" clId="{66D257CC-BE09-4CFD-9AB3-770A7310A633}" dt="2021-10-29T20:05:00.244" v="605" actId="478"/>
          <ac:spMkLst>
            <pc:docMk/>
            <pc:sldMk cId="2940483576" sldId="266"/>
            <ac:spMk id="3" creationId="{6287C6E9-5490-445B-B92D-5B685A5F6539}"/>
          </ac:spMkLst>
        </pc:spChg>
        <pc:spChg chg="add mod">
          <ac:chgData name="Pascalle Cup" userId="abbe84a0-611b-406e-b251-e8b4b71c069a" providerId="ADAL" clId="{66D257CC-BE09-4CFD-9AB3-770A7310A633}" dt="2021-10-29T20:11:44.373" v="772" actId="14100"/>
          <ac:spMkLst>
            <pc:docMk/>
            <pc:sldMk cId="2940483576" sldId="266"/>
            <ac:spMk id="4" creationId="{11E25E95-DB5B-49D9-8277-E3F7DC63D6C7}"/>
          </ac:spMkLst>
        </pc:spChg>
        <pc:spChg chg="add mod">
          <ac:chgData name="Pascalle Cup" userId="abbe84a0-611b-406e-b251-e8b4b71c069a" providerId="ADAL" clId="{66D257CC-BE09-4CFD-9AB3-770A7310A633}" dt="2021-10-29T20:19:50.113" v="824" actId="20577"/>
          <ac:spMkLst>
            <pc:docMk/>
            <pc:sldMk cId="2940483576" sldId="266"/>
            <ac:spMk id="6" creationId="{1CC3160A-ED16-44C2-8823-BA6726B4CD5E}"/>
          </ac:spMkLst>
        </pc:spChg>
      </pc:sldChg>
      <pc:sldChg chg="addSp delSp modSp new mod">
        <pc:chgData name="Pascalle Cup" userId="abbe84a0-611b-406e-b251-e8b4b71c069a" providerId="ADAL" clId="{66D257CC-BE09-4CFD-9AB3-770A7310A633}" dt="2021-10-30T18:52:47.134" v="1305" actId="20577"/>
        <pc:sldMkLst>
          <pc:docMk/>
          <pc:sldMk cId="3674962504" sldId="267"/>
        </pc:sldMkLst>
        <pc:spChg chg="mod">
          <ac:chgData name="Pascalle Cup" userId="abbe84a0-611b-406e-b251-e8b4b71c069a" providerId="ADAL" clId="{66D257CC-BE09-4CFD-9AB3-770A7310A633}" dt="2021-10-30T18:52:37.983" v="1299" actId="6549"/>
          <ac:spMkLst>
            <pc:docMk/>
            <pc:sldMk cId="3674962504" sldId="267"/>
            <ac:spMk id="2" creationId="{401AA30B-217D-4260-967F-9B70A0F61BA7}"/>
          </ac:spMkLst>
        </pc:spChg>
        <pc:spChg chg="add mod">
          <ac:chgData name="Pascalle Cup" userId="abbe84a0-611b-406e-b251-e8b4b71c069a" providerId="ADAL" clId="{66D257CC-BE09-4CFD-9AB3-770A7310A633}" dt="2021-10-30T18:52:47.134" v="1305" actId="20577"/>
          <ac:spMkLst>
            <pc:docMk/>
            <pc:sldMk cId="3674962504" sldId="267"/>
            <ac:spMk id="4" creationId="{0CBE1508-9346-4480-9248-D5A701D21548}"/>
          </ac:spMkLst>
        </pc:spChg>
        <pc:spChg chg="add del mod">
          <ac:chgData name="Pascalle Cup" userId="abbe84a0-611b-406e-b251-e8b4b71c069a" providerId="ADAL" clId="{66D257CC-BE09-4CFD-9AB3-770A7310A633}" dt="2021-10-29T20:22:57.397" v="827" actId="478"/>
          <ac:spMkLst>
            <pc:docMk/>
            <pc:sldMk cId="3674962504" sldId="267"/>
            <ac:spMk id="6" creationId="{6A747C7D-0BFC-4F22-B360-FA4C30A3C740}"/>
          </ac:spMkLst>
        </pc:spChg>
        <pc:spChg chg="add mod">
          <ac:chgData name="Pascalle Cup" userId="abbe84a0-611b-406e-b251-e8b4b71c069a" providerId="ADAL" clId="{66D257CC-BE09-4CFD-9AB3-770A7310A633}" dt="2021-10-29T20:25:33.427" v="865" actId="14100"/>
          <ac:spMkLst>
            <pc:docMk/>
            <pc:sldMk cId="3674962504" sldId="267"/>
            <ac:spMk id="8" creationId="{63AACE9A-2CAA-4843-9D57-4C6868A9C712}"/>
          </ac:spMkLst>
        </pc:spChg>
      </pc:sldChg>
      <pc:sldChg chg="addSp modSp new mod">
        <pc:chgData name="Pascalle Cup" userId="abbe84a0-611b-406e-b251-e8b4b71c069a" providerId="ADAL" clId="{66D257CC-BE09-4CFD-9AB3-770A7310A633}" dt="2021-10-30T18:53:14.770" v="1306" actId="20577"/>
        <pc:sldMkLst>
          <pc:docMk/>
          <pc:sldMk cId="3697647420" sldId="268"/>
        </pc:sldMkLst>
        <pc:spChg chg="mod">
          <ac:chgData name="Pascalle Cup" userId="abbe84a0-611b-406e-b251-e8b4b71c069a" providerId="ADAL" clId="{66D257CC-BE09-4CFD-9AB3-770A7310A633}" dt="2021-10-29T20:25:46.340" v="869" actId="404"/>
          <ac:spMkLst>
            <pc:docMk/>
            <pc:sldMk cId="3697647420" sldId="268"/>
            <ac:spMk id="2" creationId="{CFA08551-B19A-4E9F-BAF7-6A04CD760944}"/>
          </ac:spMkLst>
        </pc:spChg>
        <pc:spChg chg="add mod">
          <ac:chgData name="Pascalle Cup" userId="abbe84a0-611b-406e-b251-e8b4b71c069a" providerId="ADAL" clId="{66D257CC-BE09-4CFD-9AB3-770A7310A633}" dt="2021-10-29T20:26:05.006" v="873" actId="6549"/>
          <ac:spMkLst>
            <pc:docMk/>
            <pc:sldMk cId="3697647420" sldId="268"/>
            <ac:spMk id="4" creationId="{0751DF79-0E02-4E97-9FF3-13F2A621EDFE}"/>
          </ac:spMkLst>
        </pc:spChg>
        <pc:spChg chg="add mod">
          <ac:chgData name="Pascalle Cup" userId="abbe84a0-611b-406e-b251-e8b4b71c069a" providerId="ADAL" clId="{66D257CC-BE09-4CFD-9AB3-770A7310A633}" dt="2021-10-29T20:26:42.152" v="878" actId="113"/>
          <ac:spMkLst>
            <pc:docMk/>
            <pc:sldMk cId="3697647420" sldId="268"/>
            <ac:spMk id="6" creationId="{296EBF58-9DF8-416D-B9EA-B220976506FC}"/>
          </ac:spMkLst>
        </pc:spChg>
        <pc:spChg chg="add mod">
          <ac:chgData name="Pascalle Cup" userId="abbe84a0-611b-406e-b251-e8b4b71c069a" providerId="ADAL" clId="{66D257CC-BE09-4CFD-9AB3-770A7310A633}" dt="2021-10-30T18:53:14.770" v="1306" actId="20577"/>
          <ac:spMkLst>
            <pc:docMk/>
            <pc:sldMk cId="3697647420" sldId="268"/>
            <ac:spMk id="8" creationId="{BDC496B3-6895-4C6E-91E7-1BAB046437D5}"/>
          </ac:spMkLst>
        </pc:spChg>
      </pc:sldChg>
      <pc:sldChg chg="addSp delSp modSp new mod">
        <pc:chgData name="Pascalle Cup" userId="abbe84a0-611b-406e-b251-e8b4b71c069a" providerId="ADAL" clId="{66D257CC-BE09-4CFD-9AB3-770A7310A633}" dt="2021-10-30T18:53:28.690" v="1310" actId="113"/>
        <pc:sldMkLst>
          <pc:docMk/>
          <pc:sldMk cId="1391109453" sldId="269"/>
        </pc:sldMkLst>
        <pc:spChg chg="mod">
          <ac:chgData name="Pascalle Cup" userId="abbe84a0-611b-406e-b251-e8b4b71c069a" providerId="ADAL" clId="{66D257CC-BE09-4CFD-9AB3-770A7310A633}" dt="2021-10-29T20:34:44.021" v="918" actId="20577"/>
          <ac:spMkLst>
            <pc:docMk/>
            <pc:sldMk cId="1391109453" sldId="269"/>
            <ac:spMk id="2" creationId="{844B9698-CAAA-4216-8579-F19B33426F29}"/>
          </ac:spMkLst>
        </pc:spChg>
        <pc:spChg chg="add mod">
          <ac:chgData name="Pascalle Cup" userId="abbe84a0-611b-406e-b251-e8b4b71c069a" providerId="ADAL" clId="{66D257CC-BE09-4CFD-9AB3-770A7310A633}" dt="2021-10-30T18:53:28.690" v="1310" actId="113"/>
          <ac:spMkLst>
            <pc:docMk/>
            <pc:sldMk cId="1391109453" sldId="269"/>
            <ac:spMk id="4" creationId="{756A58F0-CA08-4070-8AFD-5FDE30BAB822}"/>
          </ac:spMkLst>
        </pc:spChg>
        <pc:spChg chg="add del mod">
          <ac:chgData name="Pascalle Cup" userId="abbe84a0-611b-406e-b251-e8b4b71c069a" providerId="ADAL" clId="{66D257CC-BE09-4CFD-9AB3-770A7310A633}" dt="2021-10-29T20:37:51.611" v="1022" actId="478"/>
          <ac:spMkLst>
            <pc:docMk/>
            <pc:sldMk cId="1391109453" sldId="269"/>
            <ac:spMk id="5" creationId="{E98DE7A7-F479-41B8-8DE6-4BF05D2497E9}"/>
          </ac:spMkLst>
        </pc:spChg>
      </pc:sldChg>
      <pc:sldChg chg="addSp modSp new mod">
        <pc:chgData name="Pascalle Cup" userId="abbe84a0-611b-406e-b251-e8b4b71c069a" providerId="ADAL" clId="{66D257CC-BE09-4CFD-9AB3-770A7310A633}" dt="2021-10-29T20:42:26.441" v="1079" actId="1076"/>
        <pc:sldMkLst>
          <pc:docMk/>
          <pc:sldMk cId="2093436905" sldId="270"/>
        </pc:sldMkLst>
        <pc:spChg chg="mod">
          <ac:chgData name="Pascalle Cup" userId="abbe84a0-611b-406e-b251-e8b4b71c069a" providerId="ADAL" clId="{66D257CC-BE09-4CFD-9AB3-770A7310A633}" dt="2021-10-29T20:38:07.179" v="1035" actId="20577"/>
          <ac:spMkLst>
            <pc:docMk/>
            <pc:sldMk cId="2093436905" sldId="270"/>
            <ac:spMk id="2" creationId="{B9EED67B-AD73-4044-B205-6C84D8D5CB61}"/>
          </ac:spMkLst>
        </pc:spChg>
        <pc:spChg chg="add mod">
          <ac:chgData name="Pascalle Cup" userId="abbe84a0-611b-406e-b251-e8b4b71c069a" providerId="ADAL" clId="{66D257CC-BE09-4CFD-9AB3-770A7310A633}" dt="2021-10-29T20:41:17.680" v="1068" actId="1076"/>
          <ac:spMkLst>
            <pc:docMk/>
            <pc:sldMk cId="2093436905" sldId="270"/>
            <ac:spMk id="5" creationId="{49BFBD49-B046-4F96-81A5-9E0A6078BE91}"/>
          </ac:spMkLst>
        </pc:spChg>
        <pc:spChg chg="add mod">
          <ac:chgData name="Pascalle Cup" userId="abbe84a0-611b-406e-b251-e8b4b71c069a" providerId="ADAL" clId="{66D257CC-BE09-4CFD-9AB3-770A7310A633}" dt="2021-10-29T20:41:53.879" v="1077" actId="20577"/>
          <ac:spMkLst>
            <pc:docMk/>
            <pc:sldMk cId="2093436905" sldId="270"/>
            <ac:spMk id="7" creationId="{8E9811CE-740B-47A4-892E-528D4A172978}"/>
          </ac:spMkLst>
        </pc:spChg>
        <pc:spChg chg="add mod">
          <ac:chgData name="Pascalle Cup" userId="abbe84a0-611b-406e-b251-e8b4b71c069a" providerId="ADAL" clId="{66D257CC-BE09-4CFD-9AB3-770A7310A633}" dt="2021-10-29T20:42:26.441" v="1079" actId="1076"/>
          <ac:spMkLst>
            <pc:docMk/>
            <pc:sldMk cId="2093436905" sldId="270"/>
            <ac:spMk id="9" creationId="{37406C9A-F12B-459A-96D7-8CC86AF19DE2}"/>
          </ac:spMkLst>
        </pc:spChg>
        <pc:picChg chg="add mod">
          <ac:chgData name="Pascalle Cup" userId="abbe84a0-611b-406e-b251-e8b4b71c069a" providerId="ADAL" clId="{66D257CC-BE09-4CFD-9AB3-770A7310A633}" dt="2021-10-29T20:40:05.256" v="1039" actId="1076"/>
          <ac:picMkLst>
            <pc:docMk/>
            <pc:sldMk cId="2093436905" sldId="270"/>
            <ac:picMk id="3" creationId="{BA51A9C5-C013-4891-96FB-D1DC294F672D}"/>
          </ac:picMkLst>
        </pc:picChg>
      </pc:sldChg>
      <pc:sldChg chg="addSp delSp modSp new mod setBg modAnim">
        <pc:chgData name="Pascalle Cup" userId="abbe84a0-611b-406e-b251-e8b4b71c069a" providerId="ADAL" clId="{66D257CC-BE09-4CFD-9AB3-770A7310A633}" dt="2021-10-30T18:50:51.842" v="1255" actId="20577"/>
        <pc:sldMkLst>
          <pc:docMk/>
          <pc:sldMk cId="737867835" sldId="271"/>
        </pc:sldMkLst>
        <pc:spChg chg="add del mod">
          <ac:chgData name="Pascalle Cup" userId="abbe84a0-611b-406e-b251-e8b4b71c069a" providerId="ADAL" clId="{66D257CC-BE09-4CFD-9AB3-770A7310A633}" dt="2021-10-30T18:50:01.348" v="1216" actId="478"/>
          <ac:spMkLst>
            <pc:docMk/>
            <pc:sldMk cId="737867835" sldId="271"/>
            <ac:spMk id="3" creationId="{0BB55A49-E1CD-48DD-B93F-AAA5F2E319A3}"/>
          </ac:spMkLst>
        </pc:spChg>
        <pc:spChg chg="add del">
          <ac:chgData name="Pascalle Cup" userId="abbe84a0-611b-406e-b251-e8b4b71c069a" providerId="ADAL" clId="{66D257CC-BE09-4CFD-9AB3-770A7310A633}" dt="2021-10-30T18:48:04.273" v="1176" actId="26606"/>
          <ac:spMkLst>
            <pc:docMk/>
            <pc:sldMk cId="737867835" sldId="271"/>
            <ac:spMk id="4" creationId="{7C1E5815-D54C-487F-A054-6D4930ADE3DF}"/>
          </ac:spMkLst>
        </pc:spChg>
        <pc:spChg chg="add del">
          <ac:chgData name="Pascalle Cup" userId="abbe84a0-611b-406e-b251-e8b4b71c069a" providerId="ADAL" clId="{66D257CC-BE09-4CFD-9AB3-770A7310A633}" dt="2021-10-30T18:48:04.273" v="1176" actId="26606"/>
          <ac:spMkLst>
            <pc:docMk/>
            <pc:sldMk cId="737867835" sldId="271"/>
            <ac:spMk id="5" creationId="{736F0DFD-0954-464F-BF12-DD2E6F6E0380}"/>
          </ac:spMkLst>
        </pc:spChg>
        <pc:spChg chg="add mod">
          <ac:chgData name="Pascalle Cup" userId="abbe84a0-611b-406e-b251-e8b4b71c069a" providerId="ADAL" clId="{66D257CC-BE09-4CFD-9AB3-770A7310A633}" dt="2021-10-30T18:50:37.887" v="1237" actId="1076"/>
          <ac:spMkLst>
            <pc:docMk/>
            <pc:sldMk cId="737867835" sldId="271"/>
            <ac:spMk id="6" creationId="{52EA5886-017F-4076-BF16-B3D0234CE525}"/>
          </ac:spMkLst>
        </pc:spChg>
        <pc:spChg chg="add del">
          <ac:chgData name="Pascalle Cup" userId="abbe84a0-611b-406e-b251-e8b4b71c069a" providerId="ADAL" clId="{66D257CC-BE09-4CFD-9AB3-770A7310A633}" dt="2021-10-30T18:47:11.995" v="1108" actId="26606"/>
          <ac:spMkLst>
            <pc:docMk/>
            <pc:sldMk cId="737867835" sldId="271"/>
            <ac:spMk id="7" creationId="{7C1E5815-D54C-487F-A054-6D4930ADE3DF}"/>
          </ac:spMkLst>
        </pc:spChg>
        <pc:spChg chg="add del">
          <ac:chgData name="Pascalle Cup" userId="abbe84a0-611b-406e-b251-e8b4b71c069a" providerId="ADAL" clId="{66D257CC-BE09-4CFD-9AB3-770A7310A633}" dt="2021-10-30T18:48:05.324" v="1178" actId="26606"/>
          <ac:spMkLst>
            <pc:docMk/>
            <pc:sldMk cId="737867835" sldId="271"/>
            <ac:spMk id="8" creationId="{8950AD4C-6AF3-49F8-94E1-DBCAFB39478B}"/>
          </ac:spMkLst>
        </pc:spChg>
        <pc:spChg chg="add del">
          <ac:chgData name="Pascalle Cup" userId="abbe84a0-611b-406e-b251-e8b4b71c069a" providerId="ADAL" clId="{66D257CC-BE09-4CFD-9AB3-770A7310A633}" dt="2021-10-30T18:47:11.995" v="1108" actId="26606"/>
          <ac:spMkLst>
            <pc:docMk/>
            <pc:sldMk cId="737867835" sldId="271"/>
            <ac:spMk id="9" creationId="{736F0DFD-0954-464F-BF12-DD2E6F6E0380}"/>
          </ac:spMkLst>
        </pc:spChg>
        <pc:spChg chg="add del">
          <ac:chgData name="Pascalle Cup" userId="abbe84a0-611b-406e-b251-e8b4b71c069a" providerId="ADAL" clId="{66D257CC-BE09-4CFD-9AB3-770A7310A633}" dt="2021-10-30T18:48:05.324" v="1178" actId="26606"/>
          <ac:spMkLst>
            <pc:docMk/>
            <pc:sldMk cId="737867835" sldId="271"/>
            <ac:spMk id="10" creationId="{2F0E00C3-4613-415F-BE3A-78FBAD9061C0}"/>
          </ac:spMkLst>
        </pc:spChg>
        <pc:spChg chg="add del">
          <ac:chgData name="Pascalle Cup" userId="abbe84a0-611b-406e-b251-e8b4b71c069a" providerId="ADAL" clId="{66D257CC-BE09-4CFD-9AB3-770A7310A633}" dt="2021-10-30T18:48:05.324" v="1178" actId="26606"/>
          <ac:spMkLst>
            <pc:docMk/>
            <pc:sldMk cId="737867835" sldId="271"/>
            <ac:spMk id="11" creationId="{8DBEAE55-3EA1-41D7-A212-5F7D8986C1F2}"/>
          </ac:spMkLst>
        </pc:spChg>
        <pc:spChg chg="add del">
          <ac:chgData name="Pascalle Cup" userId="abbe84a0-611b-406e-b251-e8b4b71c069a" providerId="ADAL" clId="{66D257CC-BE09-4CFD-9AB3-770A7310A633}" dt="2021-10-30T18:48:05.324" v="1178" actId="26606"/>
          <ac:spMkLst>
            <pc:docMk/>
            <pc:sldMk cId="737867835" sldId="271"/>
            <ac:spMk id="13" creationId="{CFC5F0E7-644F-4101-BE72-12825CF537E7}"/>
          </ac:spMkLst>
        </pc:spChg>
        <pc:spChg chg="add del">
          <ac:chgData name="Pascalle Cup" userId="abbe84a0-611b-406e-b251-e8b4b71c069a" providerId="ADAL" clId="{66D257CC-BE09-4CFD-9AB3-770A7310A633}" dt="2021-10-30T18:48:07.262" v="1180" actId="26606"/>
          <ac:spMkLst>
            <pc:docMk/>
            <pc:sldMk cId="737867835" sldId="271"/>
            <ac:spMk id="15" creationId="{7C1E5815-D54C-487F-A054-6D4930ADE3DF}"/>
          </ac:spMkLst>
        </pc:spChg>
        <pc:spChg chg="add del">
          <ac:chgData name="Pascalle Cup" userId="abbe84a0-611b-406e-b251-e8b4b71c069a" providerId="ADAL" clId="{66D257CC-BE09-4CFD-9AB3-770A7310A633}" dt="2021-10-30T18:48:07.262" v="1180" actId="26606"/>
          <ac:spMkLst>
            <pc:docMk/>
            <pc:sldMk cId="737867835" sldId="271"/>
            <ac:spMk id="16" creationId="{736F0DFD-0954-464F-BF12-DD2E6F6E0380}"/>
          </ac:spMkLst>
        </pc:spChg>
        <pc:spChg chg="add">
          <ac:chgData name="Pascalle Cup" userId="abbe84a0-611b-406e-b251-e8b4b71c069a" providerId="ADAL" clId="{66D257CC-BE09-4CFD-9AB3-770A7310A633}" dt="2021-10-30T18:48:07.262" v="1181" actId="26606"/>
          <ac:spMkLst>
            <pc:docMk/>
            <pc:sldMk cId="737867835" sldId="271"/>
            <ac:spMk id="18" creationId="{8950AD4C-6AF3-49F8-94E1-DBCAFB39478B}"/>
          </ac:spMkLst>
        </pc:spChg>
        <pc:spChg chg="add">
          <ac:chgData name="Pascalle Cup" userId="abbe84a0-611b-406e-b251-e8b4b71c069a" providerId="ADAL" clId="{66D257CC-BE09-4CFD-9AB3-770A7310A633}" dt="2021-10-30T18:48:07.262" v="1181" actId="26606"/>
          <ac:spMkLst>
            <pc:docMk/>
            <pc:sldMk cId="737867835" sldId="271"/>
            <ac:spMk id="19" creationId="{2F0E00C3-4613-415F-BE3A-78FBAD9061C0}"/>
          </ac:spMkLst>
        </pc:spChg>
        <pc:spChg chg="add">
          <ac:chgData name="Pascalle Cup" userId="abbe84a0-611b-406e-b251-e8b4b71c069a" providerId="ADAL" clId="{66D257CC-BE09-4CFD-9AB3-770A7310A633}" dt="2021-10-30T18:48:07.262" v="1181" actId="26606"/>
          <ac:spMkLst>
            <pc:docMk/>
            <pc:sldMk cId="737867835" sldId="271"/>
            <ac:spMk id="20" creationId="{8DBEAE55-3EA1-41D7-A212-5F7D8986C1F2}"/>
          </ac:spMkLst>
        </pc:spChg>
        <pc:spChg chg="add">
          <ac:chgData name="Pascalle Cup" userId="abbe84a0-611b-406e-b251-e8b4b71c069a" providerId="ADAL" clId="{66D257CC-BE09-4CFD-9AB3-770A7310A633}" dt="2021-10-30T18:48:07.262" v="1181" actId="26606"/>
          <ac:spMkLst>
            <pc:docMk/>
            <pc:sldMk cId="737867835" sldId="271"/>
            <ac:spMk id="21" creationId="{CFC5F0E7-644F-4101-BE72-12825CF537E7}"/>
          </ac:spMkLst>
        </pc:spChg>
        <pc:graphicFrameChg chg="add mod modGraphic">
          <ac:chgData name="Pascalle Cup" userId="abbe84a0-611b-406e-b251-e8b4b71c069a" providerId="ADAL" clId="{66D257CC-BE09-4CFD-9AB3-770A7310A633}" dt="2021-10-30T18:50:51.842" v="1255" actId="20577"/>
          <ac:graphicFrameMkLst>
            <pc:docMk/>
            <pc:sldMk cId="737867835" sldId="271"/>
            <ac:graphicFrameMk id="2" creationId="{506E7A7A-6A80-447B-9628-9C325D502F9D}"/>
          </ac:graphicFrameMkLst>
        </pc:graphicFrameChg>
      </pc:sldChg>
      <pc:sldChg chg="addSp delSp modSp new mod modAnim">
        <pc:chgData name="Pascalle Cup" userId="abbe84a0-611b-406e-b251-e8b4b71c069a" providerId="ADAL" clId="{66D257CC-BE09-4CFD-9AB3-770A7310A633}" dt="2021-10-30T19:18:57.018" v="1467"/>
        <pc:sldMkLst>
          <pc:docMk/>
          <pc:sldMk cId="3327042483" sldId="272"/>
        </pc:sldMkLst>
        <pc:spChg chg="mod">
          <ac:chgData name="Pascalle Cup" userId="abbe84a0-611b-406e-b251-e8b4b71c069a" providerId="ADAL" clId="{66D257CC-BE09-4CFD-9AB3-770A7310A633}" dt="2021-10-30T19:12:00.358" v="1437" actId="1076"/>
          <ac:spMkLst>
            <pc:docMk/>
            <pc:sldMk cId="3327042483" sldId="272"/>
            <ac:spMk id="2" creationId="{5E348E29-F8D0-41AF-AB36-15AE2E4281F4}"/>
          </ac:spMkLst>
        </pc:spChg>
        <pc:spChg chg="add del mod">
          <ac:chgData name="Pascalle Cup" userId="abbe84a0-611b-406e-b251-e8b4b71c069a" providerId="ADAL" clId="{66D257CC-BE09-4CFD-9AB3-770A7310A633}" dt="2021-10-30T19:02:02.730" v="1330" actId="478"/>
          <ac:spMkLst>
            <pc:docMk/>
            <pc:sldMk cId="3327042483" sldId="272"/>
            <ac:spMk id="4" creationId="{A8E62ADE-02B8-46C6-B5FB-2D7AFF7F3563}"/>
          </ac:spMkLst>
        </pc:spChg>
        <pc:spChg chg="add mod">
          <ac:chgData name="Pascalle Cup" userId="abbe84a0-611b-406e-b251-e8b4b71c069a" providerId="ADAL" clId="{66D257CC-BE09-4CFD-9AB3-770A7310A633}" dt="2021-10-30T19:03:14.435" v="1355" actId="6549"/>
          <ac:spMkLst>
            <pc:docMk/>
            <pc:sldMk cId="3327042483" sldId="272"/>
            <ac:spMk id="5" creationId="{6E9C6432-D3E5-4E94-99D7-93078AA07581}"/>
          </ac:spMkLst>
        </pc:spChg>
        <pc:spChg chg="add mod">
          <ac:chgData name="Pascalle Cup" userId="abbe84a0-611b-406e-b251-e8b4b71c069a" providerId="ADAL" clId="{66D257CC-BE09-4CFD-9AB3-770A7310A633}" dt="2021-10-30T19:03:28.944" v="1361" actId="1076"/>
          <ac:spMkLst>
            <pc:docMk/>
            <pc:sldMk cId="3327042483" sldId="272"/>
            <ac:spMk id="6" creationId="{79B2331E-CD9B-41F9-B878-9FD328BAEF37}"/>
          </ac:spMkLst>
        </pc:spChg>
        <pc:spChg chg="add mod">
          <ac:chgData name="Pascalle Cup" userId="abbe84a0-611b-406e-b251-e8b4b71c069a" providerId="ADAL" clId="{66D257CC-BE09-4CFD-9AB3-770A7310A633}" dt="2021-10-30T19:13:18.810" v="1444" actId="1076"/>
          <ac:spMkLst>
            <pc:docMk/>
            <pc:sldMk cId="3327042483" sldId="272"/>
            <ac:spMk id="8" creationId="{15139F07-DE18-4C01-A5B7-0EC785696BEF}"/>
          </ac:spMkLst>
        </pc:spChg>
        <pc:spChg chg="add mod">
          <ac:chgData name="Pascalle Cup" userId="abbe84a0-611b-406e-b251-e8b4b71c069a" providerId="ADAL" clId="{66D257CC-BE09-4CFD-9AB3-770A7310A633}" dt="2021-10-30T19:15:58.129" v="1454" actId="1076"/>
          <ac:spMkLst>
            <pc:docMk/>
            <pc:sldMk cId="3327042483" sldId="272"/>
            <ac:spMk id="10" creationId="{55ABDADD-F34A-457C-8D6B-66F6AF0A48A5}"/>
          </ac:spMkLst>
        </pc:spChg>
        <pc:spChg chg="add mod">
          <ac:chgData name="Pascalle Cup" userId="abbe84a0-611b-406e-b251-e8b4b71c069a" providerId="ADAL" clId="{66D257CC-BE09-4CFD-9AB3-770A7310A633}" dt="2021-10-30T19:13:27.013" v="1445" actId="20577"/>
          <ac:spMkLst>
            <pc:docMk/>
            <pc:sldMk cId="3327042483" sldId="272"/>
            <ac:spMk id="12" creationId="{71C7415B-2708-40AA-B823-CFBDF9F5DABE}"/>
          </ac:spMkLst>
        </pc:spChg>
      </pc:sldChg>
      <pc:sldChg chg="addSp modSp new mod modAnim">
        <pc:chgData name="Pascalle Cup" userId="abbe84a0-611b-406e-b251-e8b4b71c069a" providerId="ADAL" clId="{66D257CC-BE09-4CFD-9AB3-770A7310A633}" dt="2021-10-30T19:19:11.557" v="1469"/>
        <pc:sldMkLst>
          <pc:docMk/>
          <pc:sldMk cId="1912658220" sldId="273"/>
        </pc:sldMkLst>
        <pc:spChg chg="add mod">
          <ac:chgData name="Pascalle Cup" userId="abbe84a0-611b-406e-b251-e8b4b71c069a" providerId="ADAL" clId="{66D257CC-BE09-4CFD-9AB3-770A7310A633}" dt="2021-10-30T19:16:35.565" v="1458" actId="1076"/>
          <ac:spMkLst>
            <pc:docMk/>
            <pc:sldMk cId="1912658220" sldId="273"/>
            <ac:spMk id="2" creationId="{97A3BC80-0310-4C01-A8FA-26DF370DE511}"/>
          </ac:spMkLst>
        </pc:spChg>
        <pc:spChg chg="add mod">
          <ac:chgData name="Pascalle Cup" userId="abbe84a0-611b-406e-b251-e8b4b71c069a" providerId="ADAL" clId="{66D257CC-BE09-4CFD-9AB3-770A7310A633}" dt="2021-10-30T19:16:57.874" v="1461" actId="14100"/>
          <ac:spMkLst>
            <pc:docMk/>
            <pc:sldMk cId="1912658220" sldId="273"/>
            <ac:spMk id="4" creationId="{F2BF9F3E-3F9D-42E1-8FCF-200913E56877}"/>
          </ac:spMkLst>
        </pc:spChg>
        <pc:spChg chg="add mod">
          <ac:chgData name="Pascalle Cup" userId="abbe84a0-611b-406e-b251-e8b4b71c069a" providerId="ADAL" clId="{66D257CC-BE09-4CFD-9AB3-770A7310A633}" dt="2021-10-30T19:18:17.344" v="1464" actId="14100"/>
          <ac:spMkLst>
            <pc:docMk/>
            <pc:sldMk cId="1912658220" sldId="273"/>
            <ac:spMk id="6" creationId="{F516227C-3935-4990-9083-570FCFB415E6}"/>
          </ac:spMkLst>
        </pc:spChg>
      </pc:sldChg>
      <pc:sldChg chg="modSp new mod">
        <pc:chgData name="Pascalle Cup" userId="abbe84a0-611b-406e-b251-e8b4b71c069a" providerId="ADAL" clId="{66D257CC-BE09-4CFD-9AB3-770A7310A633}" dt="2021-10-30T19:19:58.705" v="1491" actId="20577"/>
        <pc:sldMkLst>
          <pc:docMk/>
          <pc:sldMk cId="1616625782" sldId="274"/>
        </pc:sldMkLst>
        <pc:spChg chg="mod">
          <ac:chgData name="Pascalle Cup" userId="abbe84a0-611b-406e-b251-e8b4b71c069a" providerId="ADAL" clId="{66D257CC-BE09-4CFD-9AB3-770A7310A633}" dt="2021-10-30T19:19:58.705" v="1491" actId="20577"/>
          <ac:spMkLst>
            <pc:docMk/>
            <pc:sldMk cId="1616625782" sldId="274"/>
            <ac:spMk id="2" creationId="{AA2E9C90-20FA-48C8-8D30-5F7A7B69A4EF}"/>
          </ac:spMkLst>
        </pc:spChg>
      </pc:sldChg>
      <pc:sldChg chg="add">
        <pc:chgData name="Pascalle Cup" userId="abbe84a0-611b-406e-b251-e8b4b71c069a" providerId="ADAL" clId="{66D257CC-BE09-4CFD-9AB3-770A7310A633}" dt="2021-10-30T19:20:36.627" v="1493"/>
        <pc:sldMkLst>
          <pc:docMk/>
          <pc:sldMk cId="3157638200" sldId="275"/>
        </pc:sldMkLst>
      </pc:sldChg>
      <pc:sldChg chg="add">
        <pc:chgData name="Pascalle Cup" userId="abbe84a0-611b-406e-b251-e8b4b71c069a" providerId="ADAL" clId="{66D257CC-BE09-4CFD-9AB3-770A7310A633}" dt="2021-10-30T19:21:12.713" v="1495"/>
        <pc:sldMkLst>
          <pc:docMk/>
          <pc:sldMk cId="2717754300" sldId="276"/>
        </pc:sldMkLst>
      </pc:sldChg>
      <pc:sldChg chg="add">
        <pc:chgData name="Pascalle Cup" userId="abbe84a0-611b-406e-b251-e8b4b71c069a" providerId="ADAL" clId="{66D257CC-BE09-4CFD-9AB3-770A7310A633}" dt="2021-10-30T19:21:14.698" v="1497"/>
        <pc:sldMkLst>
          <pc:docMk/>
          <pc:sldMk cId="3958027355" sldId="277"/>
        </pc:sldMkLst>
      </pc:sldChg>
      <pc:sldChg chg="add">
        <pc:chgData name="Pascalle Cup" userId="abbe84a0-611b-406e-b251-e8b4b71c069a" providerId="ADAL" clId="{66D257CC-BE09-4CFD-9AB3-770A7310A633}" dt="2021-10-30T19:21:16.170" v="1499"/>
        <pc:sldMkLst>
          <pc:docMk/>
          <pc:sldMk cId="3665072081" sldId="278"/>
        </pc:sldMkLst>
      </pc:sldChg>
      <pc:sldChg chg="add">
        <pc:chgData name="Pascalle Cup" userId="abbe84a0-611b-406e-b251-e8b4b71c069a" providerId="ADAL" clId="{66D257CC-BE09-4CFD-9AB3-770A7310A633}" dt="2021-10-30T19:21:38.089" v="1501"/>
        <pc:sldMkLst>
          <pc:docMk/>
          <pc:sldMk cId="4094848954" sldId="279"/>
        </pc:sldMkLst>
      </pc:sldChg>
      <pc:sldChg chg="add">
        <pc:chgData name="Pascalle Cup" userId="abbe84a0-611b-406e-b251-e8b4b71c069a" providerId="ADAL" clId="{66D257CC-BE09-4CFD-9AB3-770A7310A633}" dt="2021-10-30T19:22:23.265" v="1503"/>
        <pc:sldMkLst>
          <pc:docMk/>
          <pc:sldMk cId="4277678563" sldId="280"/>
        </pc:sldMkLst>
      </pc:sldChg>
      <pc:sldChg chg="add">
        <pc:chgData name="Pascalle Cup" userId="abbe84a0-611b-406e-b251-e8b4b71c069a" providerId="ADAL" clId="{66D257CC-BE09-4CFD-9AB3-770A7310A633}" dt="2021-10-30T19:22:34.713" v="1505"/>
        <pc:sldMkLst>
          <pc:docMk/>
          <pc:sldMk cId="3911507533" sldId="281"/>
        </pc:sldMkLst>
      </pc:sldChg>
      <pc:sldChg chg="add">
        <pc:chgData name="Pascalle Cup" userId="abbe84a0-611b-406e-b251-e8b4b71c069a" providerId="ADAL" clId="{66D257CC-BE09-4CFD-9AB3-770A7310A633}" dt="2021-10-30T19:22:36.519" v="1507"/>
        <pc:sldMkLst>
          <pc:docMk/>
          <pc:sldMk cId="3683710529" sldId="282"/>
        </pc:sldMkLst>
      </pc:sldChg>
      <pc:sldChg chg="add">
        <pc:chgData name="Pascalle Cup" userId="abbe84a0-611b-406e-b251-e8b4b71c069a" providerId="ADAL" clId="{66D257CC-BE09-4CFD-9AB3-770A7310A633}" dt="2021-10-30T19:22:42.998" v="1509"/>
        <pc:sldMkLst>
          <pc:docMk/>
          <pc:sldMk cId="3308544751" sldId="283"/>
        </pc:sldMkLst>
      </pc:sldChg>
      <pc:sldChg chg="add">
        <pc:chgData name="Pascalle Cup" userId="abbe84a0-611b-406e-b251-e8b4b71c069a" providerId="ADAL" clId="{66D257CC-BE09-4CFD-9AB3-770A7310A633}" dt="2021-10-30T19:25:27.105" v="1511"/>
        <pc:sldMkLst>
          <pc:docMk/>
          <pc:sldMk cId="2681875774" sldId="285"/>
        </pc:sldMkLst>
      </pc:sldChg>
      <pc:sldChg chg="add">
        <pc:chgData name="Pascalle Cup" userId="abbe84a0-611b-406e-b251-e8b4b71c069a" providerId="ADAL" clId="{66D257CC-BE09-4CFD-9AB3-770A7310A633}" dt="2021-10-30T19:25:31.953" v="1513"/>
        <pc:sldMkLst>
          <pc:docMk/>
          <pc:sldMk cId="1111052288" sldId="286"/>
        </pc:sldMkLst>
      </pc:sldChg>
      <pc:sldChg chg="add">
        <pc:chgData name="Pascalle Cup" userId="abbe84a0-611b-406e-b251-e8b4b71c069a" providerId="ADAL" clId="{66D257CC-BE09-4CFD-9AB3-770A7310A633}" dt="2021-10-30T19:25:33.487" v="1515"/>
        <pc:sldMkLst>
          <pc:docMk/>
          <pc:sldMk cId="3620917572" sldId="287"/>
        </pc:sldMkLst>
      </pc:sldChg>
      <pc:sldChg chg="addSp modSp add mod">
        <pc:chgData name="Pascalle Cup" userId="abbe84a0-611b-406e-b251-e8b4b71c069a" providerId="ADAL" clId="{66D257CC-BE09-4CFD-9AB3-770A7310A633}" dt="2021-10-30T19:28:09.442" v="1556" actId="1076"/>
        <pc:sldMkLst>
          <pc:docMk/>
          <pc:sldMk cId="1914404811" sldId="288"/>
        </pc:sldMkLst>
        <pc:spChg chg="add mod">
          <ac:chgData name="Pascalle Cup" userId="abbe84a0-611b-406e-b251-e8b4b71c069a" providerId="ADAL" clId="{66D257CC-BE09-4CFD-9AB3-770A7310A633}" dt="2021-10-30T19:28:09.442" v="1556" actId="1076"/>
          <ac:spMkLst>
            <pc:docMk/>
            <pc:sldMk cId="1914404811" sldId="288"/>
            <ac:spMk id="8" creationId="{D8C46AD4-3AC9-4192-BB61-5C74186AD773}"/>
          </ac:spMkLst>
        </pc:spChg>
      </pc:sldChg>
      <pc:sldChg chg="add">
        <pc:chgData name="Pascalle Cup" userId="abbe84a0-611b-406e-b251-e8b4b71c069a" providerId="ADAL" clId="{66D257CC-BE09-4CFD-9AB3-770A7310A633}" dt="2021-10-30T19:26:43.603" v="1519"/>
        <pc:sldMkLst>
          <pc:docMk/>
          <pc:sldMk cId="3850071542" sldId="289"/>
        </pc:sldMkLst>
      </pc:sldChg>
      <pc:sldChg chg="modSp new del mod">
        <pc:chgData name="Pascalle Cup" userId="abbe84a0-611b-406e-b251-e8b4b71c069a" providerId="ADAL" clId="{66D257CC-BE09-4CFD-9AB3-770A7310A633}" dt="2021-10-30T19:28:12.117" v="1557" actId="47"/>
        <pc:sldMkLst>
          <pc:docMk/>
          <pc:sldMk cId="73973575" sldId="290"/>
        </pc:sldMkLst>
        <pc:spChg chg="mod">
          <ac:chgData name="Pascalle Cup" userId="abbe84a0-611b-406e-b251-e8b4b71c069a" providerId="ADAL" clId="{66D257CC-BE09-4CFD-9AB3-770A7310A633}" dt="2021-10-30T19:28:00.572" v="1554" actId="21"/>
          <ac:spMkLst>
            <pc:docMk/>
            <pc:sldMk cId="73973575" sldId="290"/>
            <ac:spMk id="2" creationId="{B16D354D-A4C5-459B-AA12-43FF45EB621E}"/>
          </ac:spMkLst>
        </pc:spChg>
      </pc:sldChg>
      <pc:sldChg chg="add">
        <pc:chgData name="Pascalle Cup" userId="abbe84a0-611b-406e-b251-e8b4b71c069a" providerId="ADAL" clId="{66D257CC-BE09-4CFD-9AB3-770A7310A633}" dt="2021-10-30T19:29:38.460" v="1559"/>
        <pc:sldMkLst>
          <pc:docMk/>
          <pc:sldMk cId="1278714208" sldId="291"/>
        </pc:sldMkLst>
      </pc:sldChg>
      <pc:sldChg chg="add">
        <pc:chgData name="Pascalle Cup" userId="abbe84a0-611b-406e-b251-e8b4b71c069a" providerId="ADAL" clId="{66D257CC-BE09-4CFD-9AB3-770A7310A633}" dt="2021-10-30T19:29:44.817" v="1561"/>
        <pc:sldMkLst>
          <pc:docMk/>
          <pc:sldMk cId="1577243440" sldId="292"/>
        </pc:sldMkLst>
      </pc:sldChg>
      <pc:sldChg chg="add">
        <pc:chgData name="Pascalle Cup" userId="abbe84a0-611b-406e-b251-e8b4b71c069a" providerId="ADAL" clId="{66D257CC-BE09-4CFD-9AB3-770A7310A633}" dt="2021-10-30T19:29:59.065" v="1563"/>
        <pc:sldMkLst>
          <pc:docMk/>
          <pc:sldMk cId="1889444903" sldId="293"/>
        </pc:sldMkLst>
      </pc:sldChg>
      <pc:sldChg chg="add">
        <pc:chgData name="Pascalle Cup" userId="abbe84a0-611b-406e-b251-e8b4b71c069a" providerId="ADAL" clId="{66D257CC-BE09-4CFD-9AB3-770A7310A633}" dt="2021-10-30T19:30:01.701" v="1565"/>
        <pc:sldMkLst>
          <pc:docMk/>
          <pc:sldMk cId="1453512306" sldId="294"/>
        </pc:sldMkLst>
      </pc:sldChg>
      <pc:sldChg chg="add">
        <pc:chgData name="Pascalle Cup" userId="abbe84a0-611b-406e-b251-e8b4b71c069a" providerId="ADAL" clId="{66D257CC-BE09-4CFD-9AB3-770A7310A633}" dt="2021-10-30T19:30:09.270" v="1567"/>
        <pc:sldMkLst>
          <pc:docMk/>
          <pc:sldMk cId="1952890049" sldId="295"/>
        </pc:sldMkLst>
      </pc:sldChg>
      <pc:sldChg chg="add">
        <pc:chgData name="Pascalle Cup" userId="abbe84a0-611b-406e-b251-e8b4b71c069a" providerId="ADAL" clId="{66D257CC-BE09-4CFD-9AB3-770A7310A633}" dt="2021-10-30T19:30:15.813" v="1569"/>
        <pc:sldMkLst>
          <pc:docMk/>
          <pc:sldMk cId="1124879188" sldId="296"/>
        </pc:sldMkLst>
      </pc:sldChg>
      <pc:sldChg chg="add">
        <pc:chgData name="Pascalle Cup" userId="abbe84a0-611b-406e-b251-e8b4b71c069a" providerId="ADAL" clId="{66D257CC-BE09-4CFD-9AB3-770A7310A633}" dt="2021-10-30T19:30:17.646" v="1571"/>
        <pc:sldMkLst>
          <pc:docMk/>
          <pc:sldMk cId="1278114510" sldId="297"/>
        </pc:sldMkLst>
      </pc:sldChg>
      <pc:sldChg chg="modSp new mod">
        <pc:chgData name="Pascalle Cup" userId="abbe84a0-611b-406e-b251-e8b4b71c069a" providerId="ADAL" clId="{66D257CC-BE09-4CFD-9AB3-770A7310A633}" dt="2021-10-30T19:33:46.809" v="1587" actId="20577"/>
        <pc:sldMkLst>
          <pc:docMk/>
          <pc:sldMk cId="4136512381" sldId="298"/>
        </pc:sldMkLst>
        <pc:spChg chg="mod">
          <ac:chgData name="Pascalle Cup" userId="abbe84a0-611b-406e-b251-e8b4b71c069a" providerId="ADAL" clId="{66D257CC-BE09-4CFD-9AB3-770A7310A633}" dt="2021-10-30T19:33:46.809" v="1587" actId="20577"/>
          <ac:spMkLst>
            <pc:docMk/>
            <pc:sldMk cId="4136512381" sldId="298"/>
            <ac:spMk id="2" creationId="{92FAFB3C-624B-4118-9C13-5FA48A3DC735}"/>
          </ac:spMkLst>
        </pc:spChg>
      </pc:sldChg>
      <pc:sldChg chg="delSp new del mod">
        <pc:chgData name="Pascalle Cup" userId="abbe84a0-611b-406e-b251-e8b4b71c069a" providerId="ADAL" clId="{66D257CC-BE09-4CFD-9AB3-770A7310A633}" dt="2021-10-30T19:38:40.727" v="1669" actId="47"/>
        <pc:sldMkLst>
          <pc:docMk/>
          <pc:sldMk cId="524973463" sldId="299"/>
        </pc:sldMkLst>
        <pc:spChg chg="del">
          <ac:chgData name="Pascalle Cup" userId="abbe84a0-611b-406e-b251-e8b4b71c069a" providerId="ADAL" clId="{66D257CC-BE09-4CFD-9AB3-770A7310A633}" dt="2021-10-30T19:36:33.426" v="1589" actId="478"/>
          <ac:spMkLst>
            <pc:docMk/>
            <pc:sldMk cId="524973463" sldId="299"/>
            <ac:spMk id="2" creationId="{A315EE38-CB46-452F-8834-47EA8B120F6D}"/>
          </ac:spMkLst>
        </pc:spChg>
      </pc:sldChg>
      <pc:sldChg chg="addSp delSp modSp new mod setBg addAnim delAnim setClrOvrMap">
        <pc:chgData name="Pascalle Cup" userId="abbe84a0-611b-406e-b251-e8b4b71c069a" providerId="ADAL" clId="{66D257CC-BE09-4CFD-9AB3-770A7310A633}" dt="2021-10-30T19:38:55.473" v="1670" actId="26606"/>
        <pc:sldMkLst>
          <pc:docMk/>
          <pc:sldMk cId="3797266136" sldId="300"/>
        </pc:sldMkLst>
        <pc:spChg chg="mod">
          <ac:chgData name="Pascalle Cup" userId="abbe84a0-611b-406e-b251-e8b4b71c069a" providerId="ADAL" clId="{66D257CC-BE09-4CFD-9AB3-770A7310A633}" dt="2021-10-30T19:38:55.473" v="1670" actId="26606"/>
          <ac:spMkLst>
            <pc:docMk/>
            <pc:sldMk cId="3797266136" sldId="300"/>
            <ac:spMk id="2" creationId="{43C4F10D-5220-4047-980C-AFCB589B13A7}"/>
          </ac:spMkLst>
        </pc:spChg>
        <pc:spChg chg="del mod">
          <ac:chgData name="Pascalle Cup" userId="abbe84a0-611b-406e-b251-e8b4b71c069a" providerId="ADAL" clId="{66D257CC-BE09-4CFD-9AB3-770A7310A633}" dt="2021-10-30T19:38:29.136" v="1667" actId="478"/>
          <ac:spMkLst>
            <pc:docMk/>
            <pc:sldMk cId="3797266136" sldId="300"/>
            <ac:spMk id="3" creationId="{CE82F7CB-21AF-493D-A5FA-0007F1BE6A5F}"/>
          </ac:spMkLst>
        </pc:spChg>
        <pc:spChg chg="add del">
          <ac:chgData name="Pascalle Cup" userId="abbe84a0-611b-406e-b251-e8b4b71c069a" providerId="ADAL" clId="{66D257CC-BE09-4CFD-9AB3-770A7310A633}" dt="2021-10-30T19:38:00.762" v="1618" actId="26606"/>
          <ac:spMkLst>
            <pc:docMk/>
            <pc:sldMk cId="3797266136" sldId="300"/>
            <ac:spMk id="9" creationId="{32E62931-8EB4-42BB-BAAB-D8757BE66D8E}"/>
          </ac:spMkLst>
        </pc:spChg>
        <pc:spChg chg="add del">
          <ac:chgData name="Pascalle Cup" userId="abbe84a0-611b-406e-b251-e8b4b71c069a" providerId="ADAL" clId="{66D257CC-BE09-4CFD-9AB3-770A7310A633}" dt="2021-10-30T19:38:03.506" v="1620" actId="26606"/>
          <ac:spMkLst>
            <pc:docMk/>
            <pc:sldMk cId="3797266136" sldId="300"/>
            <ac:spMk id="11" creationId="{2C6334C2-F73F-4B3B-A626-DD5F69DF6ED0}"/>
          </ac:spMkLst>
        </pc:spChg>
        <pc:spChg chg="add del">
          <ac:chgData name="Pascalle Cup" userId="abbe84a0-611b-406e-b251-e8b4b71c069a" providerId="ADAL" clId="{66D257CC-BE09-4CFD-9AB3-770A7310A633}" dt="2021-10-30T19:38:55.473" v="1670" actId="26606"/>
          <ac:spMkLst>
            <pc:docMk/>
            <pc:sldMk cId="3797266136" sldId="300"/>
            <ac:spMk id="13" creationId="{06DA9DF9-31F7-4056-B42E-878CC92417B8}"/>
          </ac:spMkLst>
        </pc:spChg>
        <pc:spChg chg="add">
          <ac:chgData name="Pascalle Cup" userId="abbe84a0-611b-406e-b251-e8b4b71c069a" providerId="ADAL" clId="{66D257CC-BE09-4CFD-9AB3-770A7310A633}" dt="2021-10-30T19:38:55.473" v="1670" actId="26606"/>
          <ac:spMkLst>
            <pc:docMk/>
            <pc:sldMk cId="3797266136" sldId="300"/>
            <ac:spMk id="18" creationId="{B7BD7FCF-A254-4A97-A15C-319B67622677}"/>
          </ac:spMkLst>
        </pc:spChg>
        <pc:spChg chg="add">
          <ac:chgData name="Pascalle Cup" userId="abbe84a0-611b-406e-b251-e8b4b71c069a" providerId="ADAL" clId="{66D257CC-BE09-4CFD-9AB3-770A7310A633}" dt="2021-10-30T19:38:55.473" v="1670" actId="26606"/>
          <ac:spMkLst>
            <pc:docMk/>
            <pc:sldMk cId="3797266136" sldId="300"/>
            <ac:spMk id="20" creationId="{52FFAF72-6204-4676-9C6F-9A4CC4D91805}"/>
          </ac:spMkLst>
        </pc:spChg>
        <pc:picChg chg="add mod ord">
          <ac:chgData name="Pascalle Cup" userId="abbe84a0-611b-406e-b251-e8b4b71c069a" providerId="ADAL" clId="{66D257CC-BE09-4CFD-9AB3-770A7310A633}" dt="2021-10-30T19:38:55.473" v="1670" actId="26606"/>
          <ac:picMkLst>
            <pc:docMk/>
            <pc:sldMk cId="3797266136" sldId="300"/>
            <ac:picMk id="4" creationId="{722F9569-8D3A-4C7A-AEC8-31D65E6D671A}"/>
          </ac:picMkLst>
        </pc:picChg>
      </pc:sldChg>
      <pc:sldChg chg="add">
        <pc:chgData name="Pascalle Cup" userId="abbe84a0-611b-406e-b251-e8b4b71c069a" providerId="ADAL" clId="{66D257CC-BE09-4CFD-9AB3-770A7310A633}" dt="2021-11-03T18:36:48.043" v="1672"/>
        <pc:sldMkLst>
          <pc:docMk/>
          <pc:sldMk cId="4118006936" sldId="301"/>
        </pc:sldMkLst>
      </pc:sldChg>
      <pc:sldChg chg="add">
        <pc:chgData name="Pascalle Cup" userId="abbe84a0-611b-406e-b251-e8b4b71c069a" providerId="ADAL" clId="{66D257CC-BE09-4CFD-9AB3-770A7310A633}" dt="2021-11-03T18:36:49.973" v="1674"/>
        <pc:sldMkLst>
          <pc:docMk/>
          <pc:sldMk cId="2088724365" sldId="302"/>
        </pc:sldMkLst>
      </pc:sldChg>
      <pc:sldChg chg="add">
        <pc:chgData name="Pascalle Cup" userId="abbe84a0-611b-406e-b251-e8b4b71c069a" providerId="ADAL" clId="{66D257CC-BE09-4CFD-9AB3-770A7310A633}" dt="2021-11-03T18:36:53.613" v="1676"/>
        <pc:sldMkLst>
          <pc:docMk/>
          <pc:sldMk cId="1620930664" sldId="303"/>
        </pc:sldMkLst>
      </pc:sldChg>
      <pc:sldChg chg="add">
        <pc:chgData name="Pascalle Cup" userId="abbe84a0-611b-406e-b251-e8b4b71c069a" providerId="ADAL" clId="{66D257CC-BE09-4CFD-9AB3-770A7310A633}" dt="2021-11-03T18:36:56.548" v="1678"/>
        <pc:sldMkLst>
          <pc:docMk/>
          <pc:sldMk cId="3518721033" sldId="304"/>
        </pc:sldMkLst>
      </pc:sldChg>
      <pc:sldMasterChg chg="add addSldLayout">
        <pc:chgData name="Pascalle Cup" userId="abbe84a0-611b-406e-b251-e8b4b71c069a" providerId="ADAL" clId="{66D257CC-BE09-4CFD-9AB3-770A7310A633}" dt="2021-10-30T19:26:43.588" v="1518" actId="27028"/>
        <pc:sldMasterMkLst>
          <pc:docMk/>
          <pc:sldMasterMk cId="3996255573" sldId="2147483648"/>
        </pc:sldMasterMkLst>
        <pc:sldLayoutChg chg="add">
          <pc:chgData name="Pascalle Cup" userId="abbe84a0-611b-406e-b251-e8b4b71c069a" providerId="ADAL" clId="{66D257CC-BE09-4CFD-9AB3-770A7310A633}" dt="2021-10-30T19:26:36.736" v="1516" actId="27028"/>
          <pc:sldLayoutMkLst>
            <pc:docMk/>
            <pc:sldMasterMk cId="3996255573" sldId="2147483648"/>
            <pc:sldLayoutMk cId="2905244985" sldId="2147483649"/>
          </pc:sldLayoutMkLst>
        </pc:sldLayoutChg>
        <pc:sldLayoutChg chg="add">
          <pc:chgData name="Pascalle Cup" userId="abbe84a0-611b-406e-b251-e8b4b71c069a" providerId="ADAL" clId="{66D257CC-BE09-4CFD-9AB3-770A7310A633}" dt="2021-10-30T19:26:43.588" v="1518" actId="27028"/>
          <pc:sldLayoutMkLst>
            <pc:docMk/>
            <pc:sldMasterMk cId="3996255573" sldId="2147483648"/>
            <pc:sldLayoutMk cId="1920274177" sldId="2147483650"/>
          </pc:sldLayoutMkLst>
        </pc:sldLayoutChg>
      </pc:sldMasterChg>
      <pc:sldMasterChg chg="add addSldLayout">
        <pc:chgData name="Pascalle Cup" userId="abbe84a0-611b-406e-b251-e8b4b71c069a" providerId="ADAL" clId="{66D257CC-BE09-4CFD-9AB3-770A7310A633}" dt="2021-10-30T19:29:59.065" v="1562" actId="27028"/>
        <pc:sldMasterMkLst>
          <pc:docMk/>
          <pc:sldMasterMk cId="3189394506" sldId="2147483660"/>
        </pc:sldMasterMkLst>
        <pc:sldLayoutChg chg="add">
          <pc:chgData name="Pascalle Cup" userId="abbe84a0-611b-406e-b251-e8b4b71c069a" providerId="ADAL" clId="{66D257CC-BE09-4CFD-9AB3-770A7310A633}" dt="2021-10-30T19:29:59.065" v="1562" actId="27028"/>
          <pc:sldLayoutMkLst>
            <pc:docMk/>
            <pc:sldMasterMk cId="3189394506" sldId="2147483660"/>
            <pc:sldLayoutMk cId="1509174997" sldId="2147483685"/>
          </pc:sldLayoutMkLst>
        </pc:sldLayoutChg>
      </pc:sldMasterChg>
      <pc:sldMasterChg chg="addSldLayout">
        <pc:chgData name="Pascalle Cup" userId="abbe84a0-611b-406e-b251-e8b4b71c069a" providerId="ADAL" clId="{66D257CC-BE09-4CFD-9AB3-770A7310A633}" dt="2021-10-30T19:29:44.802" v="1560" actId="27028"/>
        <pc:sldMasterMkLst>
          <pc:docMk/>
          <pc:sldMasterMk cId="689264153" sldId="2147483675"/>
        </pc:sldMasterMkLst>
        <pc:sldLayoutChg chg="add">
          <pc:chgData name="Pascalle Cup" userId="abbe84a0-611b-406e-b251-e8b4b71c069a" providerId="ADAL" clId="{66D257CC-BE09-4CFD-9AB3-770A7310A633}" dt="2021-10-30T19:22:34.713" v="1504" actId="27028"/>
          <pc:sldLayoutMkLst>
            <pc:docMk/>
            <pc:sldMasterMk cId="689264153" sldId="2147483675"/>
            <pc:sldLayoutMk cId="4232406150" sldId="2147483677"/>
          </pc:sldLayoutMkLst>
        </pc:sldLayoutChg>
        <pc:sldLayoutChg chg="add">
          <pc:chgData name="Pascalle Cup" userId="abbe84a0-611b-406e-b251-e8b4b71c069a" providerId="ADAL" clId="{66D257CC-BE09-4CFD-9AB3-770A7310A633}" dt="2021-10-30T19:22:36.519" v="1506" actId="27028"/>
          <pc:sldLayoutMkLst>
            <pc:docMk/>
            <pc:sldMasterMk cId="689264153" sldId="2147483675"/>
            <pc:sldLayoutMk cId="1062034390" sldId="2147483687"/>
          </pc:sldLayoutMkLst>
        </pc:sldLayoutChg>
        <pc:sldLayoutChg chg="add">
          <pc:chgData name="Pascalle Cup" userId="abbe84a0-611b-406e-b251-e8b4b71c069a" providerId="ADAL" clId="{66D257CC-BE09-4CFD-9AB3-770A7310A633}" dt="2021-10-30T19:29:44.802" v="1560" actId="27028"/>
          <pc:sldLayoutMkLst>
            <pc:docMk/>
            <pc:sldMasterMk cId="689264153" sldId="2147483675"/>
            <pc:sldLayoutMk cId="2151849402" sldId="2147483688"/>
          </pc:sldLayoutMkLst>
        </pc:sldLayoutChg>
      </pc:sldMasterChg>
      <pc:sldMasterChg chg="replId modSldLayout">
        <pc:chgData name="Pascalle Cup" userId="abbe84a0-611b-406e-b251-e8b4b71c069a" providerId="ADAL" clId="{66D257CC-BE09-4CFD-9AB3-770A7310A633}" dt="2021-10-30T19:26:43.588" v="1518" actId="27028"/>
        <pc:sldMasterMkLst>
          <pc:docMk/>
          <pc:sldMasterMk cId="2779033764" sldId="2147483680"/>
        </pc:sldMasterMkLst>
        <pc:sldLayoutChg chg="replId">
          <pc:chgData name="Pascalle Cup" userId="abbe84a0-611b-406e-b251-e8b4b71c069a" providerId="ADAL" clId="{66D257CC-BE09-4CFD-9AB3-770A7310A633}" dt="2021-10-30T19:21:12.697" v="1494" actId="27028"/>
          <pc:sldLayoutMkLst>
            <pc:docMk/>
            <pc:sldMasterMk cId="2779033764" sldId="2147483680"/>
            <pc:sldLayoutMk cId="3042041125" sldId="2147483678"/>
          </pc:sldLayoutMkLst>
        </pc:sldLayoutChg>
        <pc:sldLayoutChg chg="replId">
          <pc:chgData name="Pascalle Cup" userId="abbe84a0-611b-406e-b251-e8b4b71c069a" providerId="ADAL" clId="{66D257CC-BE09-4CFD-9AB3-770A7310A633}" dt="2021-10-30T19:21:38.073" v="1500" actId="27028"/>
          <pc:sldLayoutMkLst>
            <pc:docMk/>
            <pc:sldMasterMk cId="2779033764" sldId="2147483680"/>
            <pc:sldLayoutMk cId="3346507707" sldId="2147483679"/>
          </pc:sldLayoutMkLst>
        </pc:sldLayoutChg>
        <pc:sldLayoutChg chg="replId">
          <pc:chgData name="Pascalle Cup" userId="abbe84a0-611b-406e-b251-e8b4b71c069a" providerId="ADAL" clId="{66D257CC-BE09-4CFD-9AB3-770A7310A633}" dt="2021-10-30T19:26:43.588" v="1518" actId="27028"/>
          <pc:sldLayoutMkLst>
            <pc:docMk/>
            <pc:sldMasterMk cId="2779033764" sldId="2147483680"/>
            <pc:sldLayoutMk cId="4283345312" sldId="2147483690"/>
          </pc:sldLayoutMkLst>
        </pc:sldLayoutChg>
      </pc:sldMasterChg>
      <pc:sldMasterChg chg="add replId addSldLayout modSldLayout">
        <pc:chgData name="Pascalle Cup" userId="abbe84a0-611b-406e-b251-e8b4b71c069a" providerId="ADAL" clId="{66D257CC-BE09-4CFD-9AB3-770A7310A633}" dt="2021-10-30T19:29:44.802" v="1560" actId="27028"/>
        <pc:sldMasterMkLst>
          <pc:docMk/>
          <pc:sldMasterMk cId="2562976667" sldId="2147483691"/>
        </pc:sldMasterMkLst>
        <pc:sldLayoutChg chg="add">
          <pc:chgData name="Pascalle Cup" userId="abbe84a0-611b-406e-b251-e8b4b71c069a" providerId="ADAL" clId="{66D257CC-BE09-4CFD-9AB3-770A7310A633}" dt="2021-10-30T19:21:12.697" v="1494" actId="27028"/>
          <pc:sldLayoutMkLst>
            <pc:docMk/>
            <pc:sldMasterMk cId="2562976667" sldId="2147483691"/>
            <pc:sldLayoutMk cId="1635841994" sldId="2147483655"/>
          </pc:sldLayoutMkLst>
        </pc:sldLayoutChg>
        <pc:sldLayoutChg chg="add replId">
          <pc:chgData name="Pascalle Cup" userId="abbe84a0-611b-406e-b251-e8b4b71c069a" providerId="ADAL" clId="{66D257CC-BE09-4CFD-9AB3-770A7310A633}" dt="2021-10-30T19:26:36.736" v="1516" actId="27028"/>
          <pc:sldLayoutMkLst>
            <pc:docMk/>
            <pc:sldMasterMk cId="2562976667" sldId="2147483691"/>
            <pc:sldLayoutMk cId="3219157373" sldId="214748368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84F315-EED9-468C-A92F-37A80BA5B243}"/>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CF081E53-543B-458B-9AD0-92B883623B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A17E2C7-6D01-4E33-9936-1D82D857FF13}"/>
              </a:ext>
            </a:extLst>
          </p:cNvPr>
          <p:cNvSpPr>
            <a:spLocks noGrp="1"/>
          </p:cNvSpPr>
          <p:nvPr>
            <p:ph type="dt" sz="half" idx="10"/>
          </p:nvPr>
        </p:nvSpPr>
        <p:spPr/>
        <p:txBody>
          <a:bodyPr/>
          <a:lstStyle/>
          <a:p>
            <a:fld id="{CEFE94D8-9CA4-477B-92CD-F4F1C6B6974F}" type="datetimeFigureOut">
              <a:rPr lang="nl-NL" smtClean="0"/>
              <a:t>3-11-2021</a:t>
            </a:fld>
            <a:endParaRPr lang="nl-NL"/>
          </a:p>
        </p:txBody>
      </p:sp>
      <p:sp>
        <p:nvSpPr>
          <p:cNvPr id="5" name="Tijdelijke aanduiding voor voettekst 4">
            <a:extLst>
              <a:ext uri="{FF2B5EF4-FFF2-40B4-BE49-F238E27FC236}">
                <a16:creationId xmlns:a16="http://schemas.microsoft.com/office/drawing/2014/main" id="{8D5C9CE3-6DF0-48CA-9C58-3E0E5B76857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8E21F66-B036-46D4-AEF8-FEA36831DE8B}"/>
              </a:ext>
            </a:extLst>
          </p:cNvPr>
          <p:cNvSpPr>
            <a:spLocks noGrp="1"/>
          </p:cNvSpPr>
          <p:nvPr>
            <p:ph type="sldNum" sz="quarter" idx="12"/>
          </p:nvPr>
        </p:nvSpPr>
        <p:spPr/>
        <p:txBody>
          <a:bodyPr/>
          <a:lstStyle/>
          <a:p>
            <a:fld id="{9B8D543E-82E8-4B06-A311-BCC5C785CF19}" type="slidenum">
              <a:rPr lang="nl-NL" smtClean="0"/>
              <a:t>‹nr.›</a:t>
            </a:fld>
            <a:endParaRPr lang="nl-NL"/>
          </a:p>
        </p:txBody>
      </p:sp>
    </p:spTree>
    <p:extLst>
      <p:ext uri="{BB962C8B-B14F-4D97-AF65-F5344CB8AC3E}">
        <p14:creationId xmlns:p14="http://schemas.microsoft.com/office/powerpoint/2010/main" val="3346507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CE0C53-FC3C-48AE-B02C-216B14DDD32B}"/>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75E0E69C-73FD-40EA-8277-2C28A31D016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82B6A2F-75E5-458C-9EC1-00FA9731CDAF}"/>
              </a:ext>
            </a:extLst>
          </p:cNvPr>
          <p:cNvSpPr>
            <a:spLocks noGrp="1"/>
          </p:cNvSpPr>
          <p:nvPr>
            <p:ph type="dt" sz="half" idx="10"/>
          </p:nvPr>
        </p:nvSpPr>
        <p:spPr/>
        <p:txBody>
          <a:bodyPr/>
          <a:lstStyle/>
          <a:p>
            <a:fld id="{CEFE94D8-9CA4-477B-92CD-F4F1C6B6974F}" type="datetimeFigureOut">
              <a:rPr lang="nl-NL" smtClean="0"/>
              <a:t>3-11-2021</a:t>
            </a:fld>
            <a:endParaRPr lang="nl-NL"/>
          </a:p>
        </p:txBody>
      </p:sp>
      <p:sp>
        <p:nvSpPr>
          <p:cNvPr id="5" name="Tijdelijke aanduiding voor voettekst 4">
            <a:extLst>
              <a:ext uri="{FF2B5EF4-FFF2-40B4-BE49-F238E27FC236}">
                <a16:creationId xmlns:a16="http://schemas.microsoft.com/office/drawing/2014/main" id="{E75C81FB-F33B-44D7-B580-592C0B0FB1F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2D859DF-A859-4762-82B9-AE594DDDCB99}"/>
              </a:ext>
            </a:extLst>
          </p:cNvPr>
          <p:cNvSpPr>
            <a:spLocks noGrp="1"/>
          </p:cNvSpPr>
          <p:nvPr>
            <p:ph type="sldNum" sz="quarter" idx="12"/>
          </p:nvPr>
        </p:nvSpPr>
        <p:spPr/>
        <p:txBody>
          <a:bodyPr/>
          <a:lstStyle/>
          <a:p>
            <a:fld id="{9B8D543E-82E8-4B06-A311-BCC5C785CF19}" type="slidenum">
              <a:rPr lang="nl-NL" smtClean="0"/>
              <a:t>‹nr.›</a:t>
            </a:fld>
            <a:endParaRPr lang="nl-NL"/>
          </a:p>
        </p:txBody>
      </p:sp>
    </p:spTree>
    <p:extLst>
      <p:ext uri="{BB962C8B-B14F-4D97-AF65-F5344CB8AC3E}">
        <p14:creationId xmlns:p14="http://schemas.microsoft.com/office/powerpoint/2010/main" val="3022816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BE854EB-2C5F-4E0A-8864-F41018FEAB8D}"/>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31C11F67-8FFF-4364-ACBD-538970A74E6F}"/>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4959142-3526-41DB-9597-72408360349F}"/>
              </a:ext>
            </a:extLst>
          </p:cNvPr>
          <p:cNvSpPr>
            <a:spLocks noGrp="1"/>
          </p:cNvSpPr>
          <p:nvPr>
            <p:ph type="dt" sz="half" idx="10"/>
          </p:nvPr>
        </p:nvSpPr>
        <p:spPr/>
        <p:txBody>
          <a:bodyPr/>
          <a:lstStyle/>
          <a:p>
            <a:fld id="{CEFE94D8-9CA4-477B-92CD-F4F1C6B6974F}" type="datetimeFigureOut">
              <a:rPr lang="nl-NL" smtClean="0"/>
              <a:t>3-11-2021</a:t>
            </a:fld>
            <a:endParaRPr lang="nl-NL"/>
          </a:p>
        </p:txBody>
      </p:sp>
      <p:sp>
        <p:nvSpPr>
          <p:cNvPr id="5" name="Tijdelijke aanduiding voor voettekst 4">
            <a:extLst>
              <a:ext uri="{FF2B5EF4-FFF2-40B4-BE49-F238E27FC236}">
                <a16:creationId xmlns:a16="http://schemas.microsoft.com/office/drawing/2014/main" id="{EA7C76A1-44F9-4B90-915F-E20F3658418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7F26A47-3FDE-4236-BCB1-2B0CB5AD36E6}"/>
              </a:ext>
            </a:extLst>
          </p:cNvPr>
          <p:cNvSpPr>
            <a:spLocks noGrp="1"/>
          </p:cNvSpPr>
          <p:nvPr>
            <p:ph type="sldNum" sz="quarter" idx="12"/>
          </p:nvPr>
        </p:nvSpPr>
        <p:spPr/>
        <p:txBody>
          <a:bodyPr/>
          <a:lstStyle/>
          <a:p>
            <a:fld id="{9B8D543E-82E8-4B06-A311-BCC5C785CF19}" type="slidenum">
              <a:rPr lang="nl-NL" smtClean="0"/>
              <a:t>‹nr.›</a:t>
            </a:fld>
            <a:endParaRPr lang="nl-NL"/>
          </a:p>
        </p:txBody>
      </p:sp>
    </p:spTree>
    <p:extLst>
      <p:ext uri="{BB962C8B-B14F-4D97-AF65-F5344CB8AC3E}">
        <p14:creationId xmlns:p14="http://schemas.microsoft.com/office/powerpoint/2010/main" val="2516677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p:txBody>
          <a:bodyPr/>
          <a:lstStyle/>
          <a:p>
            <a:fld id="{451BA835-D13F-49F4-8F11-5D576AC65FAD}" type="datetime1">
              <a:rPr lang="en-US" smtClean="0"/>
              <a:t>11/3/2021</a:t>
            </a:fld>
            <a:endParaRPr lang="en-US" dirty="0"/>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EEDDF50D-95C0-4DA2-BBC6-41774FAC1404}"/>
              </a:ext>
            </a:extLst>
          </p:cNvPr>
          <p:cNvSpPr>
            <a:spLocks noGrp="1"/>
          </p:cNvSpPr>
          <p:nvPr>
            <p:ph type="sldNum" sz="quarter" idx="12"/>
          </p:nvPr>
        </p:nvSpPr>
        <p:spPr/>
        <p:txBody>
          <a:bodyPr/>
          <a:lstStyle/>
          <a:p>
            <a:pPr algn="l"/>
            <a:fld id="{FAEF9944-A4F6-4C59-AEBD-678D6480B8EA}" type="slidenum">
              <a:rPr lang="en-US" smtClean="0"/>
              <a:pPr algn="l"/>
              <a:t>‹nr.›</a:t>
            </a:fld>
            <a:endParaRPr lang="en-US" dirty="0"/>
          </a:p>
        </p:txBody>
      </p:sp>
    </p:spTree>
    <p:extLst>
      <p:ext uri="{BB962C8B-B14F-4D97-AF65-F5344CB8AC3E}">
        <p14:creationId xmlns:p14="http://schemas.microsoft.com/office/powerpoint/2010/main" val="2151849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3-11-2021</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062034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3-11-2021</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4232406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B9E8D4D1-00C4-4E8E-99A5-8D1DF5379DBE}" type="datetimeFigureOut">
              <a:rPr lang="nl-NL" smtClean="0"/>
              <a:t>3-11-2021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pic>
        <p:nvPicPr>
          <p:cNvPr id="7" name="Vormentaal">
            <a:extLst>
              <a:ext uri="{FF2B5EF4-FFF2-40B4-BE49-F238E27FC236}">
                <a16:creationId xmlns:a16="http://schemas.microsoft.com/office/drawing/2014/main" id="{E498F2B3-5F23-4D85-B0F7-4FB40FF3593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0CD14F43-E751-4E68-BC2B-296A229B22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704416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D3D200-3669-46AB-B4D9-0A1F20F2961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A4CB45B6-8EBF-4905-BA8B-160AAB9D0B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525694D-B5D8-4AB6-8A98-D5F29CB52C79}"/>
              </a:ext>
            </a:extLst>
          </p:cNvPr>
          <p:cNvSpPr>
            <a:spLocks noGrp="1"/>
          </p:cNvSpPr>
          <p:nvPr>
            <p:ph type="dt" sz="half" idx="10"/>
          </p:nvPr>
        </p:nvSpPr>
        <p:spPr/>
        <p:txBody>
          <a:bodyPr/>
          <a:lstStyle/>
          <a:p>
            <a:fld id="{5D1E1CC7-3C23-461E-A5E6-FDD269BF0724}" type="datetimeFigureOut">
              <a:rPr lang="nl-NL" smtClean="0"/>
              <a:t>3-11-2021</a:t>
            </a:fld>
            <a:endParaRPr lang="nl-NL"/>
          </a:p>
        </p:txBody>
      </p:sp>
      <p:sp>
        <p:nvSpPr>
          <p:cNvPr id="5" name="Tijdelijke aanduiding voor voettekst 4">
            <a:extLst>
              <a:ext uri="{FF2B5EF4-FFF2-40B4-BE49-F238E27FC236}">
                <a16:creationId xmlns:a16="http://schemas.microsoft.com/office/drawing/2014/main" id="{2AC678D9-4AE6-4E84-9C72-A36798419BA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A6CCB3A-F026-4AA0-8CB3-92AAD364B906}"/>
              </a:ext>
            </a:extLst>
          </p:cNvPr>
          <p:cNvSpPr>
            <a:spLocks noGrp="1"/>
          </p:cNvSpPr>
          <p:nvPr>
            <p:ph type="sldNum" sz="quarter" idx="12"/>
          </p:nvPr>
        </p:nvSpPr>
        <p:spPr/>
        <p:txBody>
          <a:bodyPr/>
          <a:lstStyle/>
          <a:p>
            <a:fld id="{43D39861-9F8E-4A13-A7FB-E3FBCA851274}" type="slidenum">
              <a:rPr lang="nl-NL" smtClean="0"/>
              <a:t>‹nr.›</a:t>
            </a:fld>
            <a:endParaRPr lang="nl-NL"/>
          </a:p>
        </p:txBody>
      </p:sp>
    </p:spTree>
    <p:extLst>
      <p:ext uri="{BB962C8B-B14F-4D97-AF65-F5344CB8AC3E}">
        <p14:creationId xmlns:p14="http://schemas.microsoft.com/office/powerpoint/2010/main" val="3219157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D9729A7-9AB4-43CD-99C2-484D78DA0F7F}"/>
              </a:ext>
            </a:extLst>
          </p:cNvPr>
          <p:cNvSpPr>
            <a:spLocks noGrp="1"/>
          </p:cNvSpPr>
          <p:nvPr>
            <p:ph type="dt" sz="half" idx="10"/>
          </p:nvPr>
        </p:nvSpPr>
        <p:spPr/>
        <p:txBody>
          <a:bodyPr/>
          <a:lstStyle/>
          <a:p>
            <a:fld id="{5D1E1CC7-3C23-461E-A5E6-FDD269BF0724}" type="datetimeFigureOut">
              <a:rPr lang="nl-NL" smtClean="0"/>
              <a:t>3-11-2021</a:t>
            </a:fld>
            <a:endParaRPr lang="nl-NL"/>
          </a:p>
        </p:txBody>
      </p:sp>
      <p:sp>
        <p:nvSpPr>
          <p:cNvPr id="3" name="Tijdelijke aanduiding voor voettekst 2">
            <a:extLst>
              <a:ext uri="{FF2B5EF4-FFF2-40B4-BE49-F238E27FC236}">
                <a16:creationId xmlns:a16="http://schemas.microsoft.com/office/drawing/2014/main" id="{162C7455-5E21-4EFE-AC7A-EEEAD634DC23}"/>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6912B843-38D9-489D-B6A6-899D84A6F96F}"/>
              </a:ext>
            </a:extLst>
          </p:cNvPr>
          <p:cNvSpPr>
            <a:spLocks noGrp="1"/>
          </p:cNvSpPr>
          <p:nvPr>
            <p:ph type="sldNum" sz="quarter" idx="12"/>
          </p:nvPr>
        </p:nvSpPr>
        <p:spPr/>
        <p:txBody>
          <a:bodyPr/>
          <a:lstStyle/>
          <a:p>
            <a:fld id="{43D39861-9F8E-4A13-A7FB-E3FBCA851274}" type="slidenum">
              <a:rPr lang="nl-NL" smtClean="0"/>
              <a:t>‹nr.›</a:t>
            </a:fld>
            <a:endParaRPr lang="nl-NL"/>
          </a:p>
        </p:txBody>
      </p:sp>
    </p:spTree>
    <p:extLst>
      <p:ext uri="{BB962C8B-B14F-4D97-AF65-F5344CB8AC3E}">
        <p14:creationId xmlns:p14="http://schemas.microsoft.com/office/powerpoint/2010/main" val="16358419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3-11-2021</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9202741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3-11-2021</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05244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B1619D-C813-4BF1-93B5-E97A24911F4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0A57CB9-BC5F-4792-9009-254B2057B87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26A78B6-8172-4404-9171-844933654D88}"/>
              </a:ext>
            </a:extLst>
          </p:cNvPr>
          <p:cNvSpPr>
            <a:spLocks noGrp="1"/>
          </p:cNvSpPr>
          <p:nvPr>
            <p:ph type="dt" sz="half" idx="10"/>
          </p:nvPr>
        </p:nvSpPr>
        <p:spPr/>
        <p:txBody>
          <a:bodyPr/>
          <a:lstStyle/>
          <a:p>
            <a:fld id="{CEFE94D8-9CA4-477B-92CD-F4F1C6B6974F}" type="datetimeFigureOut">
              <a:rPr lang="nl-NL" smtClean="0"/>
              <a:t>3-11-2021</a:t>
            </a:fld>
            <a:endParaRPr lang="nl-NL"/>
          </a:p>
        </p:txBody>
      </p:sp>
      <p:sp>
        <p:nvSpPr>
          <p:cNvPr id="5" name="Tijdelijke aanduiding voor voettekst 4">
            <a:extLst>
              <a:ext uri="{FF2B5EF4-FFF2-40B4-BE49-F238E27FC236}">
                <a16:creationId xmlns:a16="http://schemas.microsoft.com/office/drawing/2014/main" id="{8C260D71-7706-4617-B6A5-EAD7FB4E2C7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10B653F-8B8C-4073-853A-04DB62EA7F2A}"/>
              </a:ext>
            </a:extLst>
          </p:cNvPr>
          <p:cNvSpPr>
            <a:spLocks noGrp="1"/>
          </p:cNvSpPr>
          <p:nvPr>
            <p:ph type="sldNum" sz="quarter" idx="12"/>
          </p:nvPr>
        </p:nvSpPr>
        <p:spPr/>
        <p:txBody>
          <a:bodyPr/>
          <a:lstStyle/>
          <a:p>
            <a:fld id="{9B8D543E-82E8-4B06-A311-BCC5C785CF19}" type="slidenum">
              <a:rPr lang="nl-NL" smtClean="0"/>
              <a:t>‹nr.›</a:t>
            </a:fld>
            <a:endParaRPr lang="nl-NL"/>
          </a:p>
        </p:txBody>
      </p:sp>
    </p:spTree>
    <p:extLst>
      <p:ext uri="{BB962C8B-B14F-4D97-AF65-F5344CB8AC3E}">
        <p14:creationId xmlns:p14="http://schemas.microsoft.com/office/powerpoint/2010/main" val="42833453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B6837ED8-77B1-4D92-8A4C-07939ECD182A}" type="datetime1">
              <a:rPr lang="nl-NL" noProof="0" smtClean="0"/>
              <a:t>3-11-2021</a:t>
            </a:fld>
            <a:endParaRPr lang="nl-NL" noProof="0"/>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r>
              <a:rPr lang="nl-NL" noProof="0"/>
              <a:t>Onderwerp van de presentatie</a:t>
            </a:r>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pic>
        <p:nvPicPr>
          <p:cNvPr id="6" name="Vormentaal">
            <a:extLst>
              <a:ext uri="{FF2B5EF4-FFF2-40B4-BE49-F238E27FC236}">
                <a16:creationId xmlns:a16="http://schemas.microsoft.com/office/drawing/2014/main" id="{373D6FA9-37F7-49E5-8799-7DD48471C2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09174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D9EC49-8B6A-4FE9-9ABC-CB3706DB85F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0C6C96EE-9833-43AF-8360-D4F3010894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1CF297C-1FE8-4BFF-958D-D1CFA58050DB}"/>
              </a:ext>
            </a:extLst>
          </p:cNvPr>
          <p:cNvSpPr>
            <a:spLocks noGrp="1"/>
          </p:cNvSpPr>
          <p:nvPr>
            <p:ph type="dt" sz="half" idx="10"/>
          </p:nvPr>
        </p:nvSpPr>
        <p:spPr/>
        <p:txBody>
          <a:bodyPr/>
          <a:lstStyle/>
          <a:p>
            <a:fld id="{CEFE94D8-9CA4-477B-92CD-F4F1C6B6974F}" type="datetimeFigureOut">
              <a:rPr lang="nl-NL" smtClean="0"/>
              <a:t>3-11-2021</a:t>
            </a:fld>
            <a:endParaRPr lang="nl-NL"/>
          </a:p>
        </p:txBody>
      </p:sp>
      <p:sp>
        <p:nvSpPr>
          <p:cNvPr id="5" name="Tijdelijke aanduiding voor voettekst 4">
            <a:extLst>
              <a:ext uri="{FF2B5EF4-FFF2-40B4-BE49-F238E27FC236}">
                <a16:creationId xmlns:a16="http://schemas.microsoft.com/office/drawing/2014/main" id="{7A44940E-235F-4F4B-A74A-4992FFB062F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90BB950-5FE9-4B97-AC72-43D4DD18630D}"/>
              </a:ext>
            </a:extLst>
          </p:cNvPr>
          <p:cNvSpPr>
            <a:spLocks noGrp="1"/>
          </p:cNvSpPr>
          <p:nvPr>
            <p:ph type="sldNum" sz="quarter" idx="12"/>
          </p:nvPr>
        </p:nvSpPr>
        <p:spPr/>
        <p:txBody>
          <a:bodyPr/>
          <a:lstStyle/>
          <a:p>
            <a:fld id="{9B8D543E-82E8-4B06-A311-BCC5C785CF19}" type="slidenum">
              <a:rPr lang="nl-NL" smtClean="0"/>
              <a:t>‹nr.›</a:t>
            </a:fld>
            <a:endParaRPr lang="nl-NL"/>
          </a:p>
        </p:txBody>
      </p:sp>
    </p:spTree>
    <p:extLst>
      <p:ext uri="{BB962C8B-B14F-4D97-AF65-F5344CB8AC3E}">
        <p14:creationId xmlns:p14="http://schemas.microsoft.com/office/powerpoint/2010/main" val="255057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14244-ACFD-4E10-B196-E4EAD83A517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54EFEEA-C55B-4E9B-811A-CFED8DCDBA2A}"/>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8819DEC-39EC-41BF-B96F-40016214BCEA}"/>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991ABEA6-94C7-4903-AFE0-4CB4F76951A3}"/>
              </a:ext>
            </a:extLst>
          </p:cNvPr>
          <p:cNvSpPr>
            <a:spLocks noGrp="1"/>
          </p:cNvSpPr>
          <p:nvPr>
            <p:ph type="dt" sz="half" idx="10"/>
          </p:nvPr>
        </p:nvSpPr>
        <p:spPr/>
        <p:txBody>
          <a:bodyPr/>
          <a:lstStyle/>
          <a:p>
            <a:fld id="{CEFE94D8-9CA4-477B-92CD-F4F1C6B6974F}" type="datetimeFigureOut">
              <a:rPr lang="nl-NL" smtClean="0"/>
              <a:t>3-11-2021</a:t>
            </a:fld>
            <a:endParaRPr lang="nl-NL"/>
          </a:p>
        </p:txBody>
      </p:sp>
      <p:sp>
        <p:nvSpPr>
          <p:cNvPr id="6" name="Tijdelijke aanduiding voor voettekst 5">
            <a:extLst>
              <a:ext uri="{FF2B5EF4-FFF2-40B4-BE49-F238E27FC236}">
                <a16:creationId xmlns:a16="http://schemas.microsoft.com/office/drawing/2014/main" id="{0BA455FC-8F67-405D-9962-3A409166C1D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37EE222-240A-4043-BA0F-3F7CEDFE6686}"/>
              </a:ext>
            </a:extLst>
          </p:cNvPr>
          <p:cNvSpPr>
            <a:spLocks noGrp="1"/>
          </p:cNvSpPr>
          <p:nvPr>
            <p:ph type="sldNum" sz="quarter" idx="12"/>
          </p:nvPr>
        </p:nvSpPr>
        <p:spPr/>
        <p:txBody>
          <a:bodyPr/>
          <a:lstStyle/>
          <a:p>
            <a:fld id="{9B8D543E-82E8-4B06-A311-BCC5C785CF19}" type="slidenum">
              <a:rPr lang="nl-NL" smtClean="0"/>
              <a:t>‹nr.›</a:t>
            </a:fld>
            <a:endParaRPr lang="nl-NL"/>
          </a:p>
        </p:txBody>
      </p:sp>
    </p:spTree>
    <p:extLst>
      <p:ext uri="{BB962C8B-B14F-4D97-AF65-F5344CB8AC3E}">
        <p14:creationId xmlns:p14="http://schemas.microsoft.com/office/powerpoint/2010/main" val="572114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065D35-F7B0-4FDA-88D5-29DDEB4A15EE}"/>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AC5357DE-BC3B-480F-A56F-4C44364C10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571ABA7-2A92-494F-852F-2CB9F287726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E78AA4A2-D4A6-4BD1-BAB7-53B75BF135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D97AAFD-250C-431F-AA8E-165888D829D4}"/>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DC7D7F58-4399-4D52-8DB6-CE306867F675}"/>
              </a:ext>
            </a:extLst>
          </p:cNvPr>
          <p:cNvSpPr>
            <a:spLocks noGrp="1"/>
          </p:cNvSpPr>
          <p:nvPr>
            <p:ph type="dt" sz="half" idx="10"/>
          </p:nvPr>
        </p:nvSpPr>
        <p:spPr/>
        <p:txBody>
          <a:bodyPr/>
          <a:lstStyle/>
          <a:p>
            <a:fld id="{CEFE94D8-9CA4-477B-92CD-F4F1C6B6974F}" type="datetimeFigureOut">
              <a:rPr lang="nl-NL" smtClean="0"/>
              <a:t>3-11-2021</a:t>
            </a:fld>
            <a:endParaRPr lang="nl-NL"/>
          </a:p>
        </p:txBody>
      </p:sp>
      <p:sp>
        <p:nvSpPr>
          <p:cNvPr id="8" name="Tijdelijke aanduiding voor voettekst 7">
            <a:extLst>
              <a:ext uri="{FF2B5EF4-FFF2-40B4-BE49-F238E27FC236}">
                <a16:creationId xmlns:a16="http://schemas.microsoft.com/office/drawing/2014/main" id="{FDF1534B-D6C1-4605-B401-610E83F6238E}"/>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6E7FCADB-70A0-4AA2-A427-F3F1713397EE}"/>
              </a:ext>
            </a:extLst>
          </p:cNvPr>
          <p:cNvSpPr>
            <a:spLocks noGrp="1"/>
          </p:cNvSpPr>
          <p:nvPr>
            <p:ph type="sldNum" sz="quarter" idx="12"/>
          </p:nvPr>
        </p:nvSpPr>
        <p:spPr/>
        <p:txBody>
          <a:bodyPr/>
          <a:lstStyle/>
          <a:p>
            <a:fld id="{9B8D543E-82E8-4B06-A311-BCC5C785CF19}" type="slidenum">
              <a:rPr lang="nl-NL" smtClean="0"/>
              <a:t>‹nr.›</a:t>
            </a:fld>
            <a:endParaRPr lang="nl-NL"/>
          </a:p>
        </p:txBody>
      </p:sp>
    </p:spTree>
    <p:extLst>
      <p:ext uri="{BB962C8B-B14F-4D97-AF65-F5344CB8AC3E}">
        <p14:creationId xmlns:p14="http://schemas.microsoft.com/office/powerpoint/2010/main" val="1407467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FC098C-F0E5-40F1-B793-D80A745933D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AED3C48-9D08-41BC-A621-7B684577CA61}"/>
              </a:ext>
            </a:extLst>
          </p:cNvPr>
          <p:cNvSpPr>
            <a:spLocks noGrp="1"/>
          </p:cNvSpPr>
          <p:nvPr>
            <p:ph type="dt" sz="half" idx="10"/>
          </p:nvPr>
        </p:nvSpPr>
        <p:spPr/>
        <p:txBody>
          <a:bodyPr/>
          <a:lstStyle/>
          <a:p>
            <a:fld id="{CEFE94D8-9CA4-477B-92CD-F4F1C6B6974F}" type="datetimeFigureOut">
              <a:rPr lang="nl-NL" smtClean="0"/>
              <a:t>3-11-2021</a:t>
            </a:fld>
            <a:endParaRPr lang="nl-NL"/>
          </a:p>
        </p:txBody>
      </p:sp>
      <p:sp>
        <p:nvSpPr>
          <p:cNvPr id="4" name="Tijdelijke aanduiding voor voettekst 3">
            <a:extLst>
              <a:ext uri="{FF2B5EF4-FFF2-40B4-BE49-F238E27FC236}">
                <a16:creationId xmlns:a16="http://schemas.microsoft.com/office/drawing/2014/main" id="{6934966C-9063-417D-B261-28120638047D}"/>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A7907205-B83F-4532-A28E-9D9FD6F4BC93}"/>
              </a:ext>
            </a:extLst>
          </p:cNvPr>
          <p:cNvSpPr>
            <a:spLocks noGrp="1"/>
          </p:cNvSpPr>
          <p:nvPr>
            <p:ph type="sldNum" sz="quarter" idx="12"/>
          </p:nvPr>
        </p:nvSpPr>
        <p:spPr/>
        <p:txBody>
          <a:bodyPr/>
          <a:lstStyle/>
          <a:p>
            <a:fld id="{9B8D543E-82E8-4B06-A311-BCC5C785CF19}" type="slidenum">
              <a:rPr lang="nl-NL" smtClean="0"/>
              <a:t>‹nr.›</a:t>
            </a:fld>
            <a:endParaRPr lang="nl-NL"/>
          </a:p>
        </p:txBody>
      </p:sp>
    </p:spTree>
    <p:extLst>
      <p:ext uri="{BB962C8B-B14F-4D97-AF65-F5344CB8AC3E}">
        <p14:creationId xmlns:p14="http://schemas.microsoft.com/office/powerpoint/2010/main" val="3569202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E018400-8BFB-47D6-9629-2C0F32252F62}"/>
              </a:ext>
            </a:extLst>
          </p:cNvPr>
          <p:cNvSpPr>
            <a:spLocks noGrp="1"/>
          </p:cNvSpPr>
          <p:nvPr>
            <p:ph type="dt" sz="half" idx="10"/>
          </p:nvPr>
        </p:nvSpPr>
        <p:spPr/>
        <p:txBody>
          <a:bodyPr/>
          <a:lstStyle/>
          <a:p>
            <a:fld id="{CEFE94D8-9CA4-477B-92CD-F4F1C6B6974F}" type="datetimeFigureOut">
              <a:rPr lang="nl-NL" smtClean="0"/>
              <a:t>3-11-2021</a:t>
            </a:fld>
            <a:endParaRPr lang="nl-NL"/>
          </a:p>
        </p:txBody>
      </p:sp>
      <p:sp>
        <p:nvSpPr>
          <p:cNvPr id="3" name="Tijdelijke aanduiding voor voettekst 2">
            <a:extLst>
              <a:ext uri="{FF2B5EF4-FFF2-40B4-BE49-F238E27FC236}">
                <a16:creationId xmlns:a16="http://schemas.microsoft.com/office/drawing/2014/main" id="{BD747CA2-544D-41CC-A518-E2846386EAC4}"/>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0AFC143B-FFD5-4913-8570-BFE117C2F2D7}"/>
              </a:ext>
            </a:extLst>
          </p:cNvPr>
          <p:cNvSpPr>
            <a:spLocks noGrp="1"/>
          </p:cNvSpPr>
          <p:nvPr>
            <p:ph type="sldNum" sz="quarter" idx="12"/>
          </p:nvPr>
        </p:nvSpPr>
        <p:spPr/>
        <p:txBody>
          <a:bodyPr/>
          <a:lstStyle/>
          <a:p>
            <a:fld id="{9B8D543E-82E8-4B06-A311-BCC5C785CF19}" type="slidenum">
              <a:rPr lang="nl-NL" smtClean="0"/>
              <a:t>‹nr.›</a:t>
            </a:fld>
            <a:endParaRPr lang="nl-NL"/>
          </a:p>
        </p:txBody>
      </p:sp>
    </p:spTree>
    <p:extLst>
      <p:ext uri="{BB962C8B-B14F-4D97-AF65-F5344CB8AC3E}">
        <p14:creationId xmlns:p14="http://schemas.microsoft.com/office/powerpoint/2010/main" val="304204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AE3962-AAC1-4893-B147-B3C44D78BF9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2D004770-2E34-444E-83E6-A4BF1BDBBA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51D027A-5611-4B1F-8C9A-2EA72BD629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16F92C2-37A1-4C2D-9BEC-8DE794C8656E}"/>
              </a:ext>
            </a:extLst>
          </p:cNvPr>
          <p:cNvSpPr>
            <a:spLocks noGrp="1"/>
          </p:cNvSpPr>
          <p:nvPr>
            <p:ph type="dt" sz="half" idx="10"/>
          </p:nvPr>
        </p:nvSpPr>
        <p:spPr/>
        <p:txBody>
          <a:bodyPr/>
          <a:lstStyle/>
          <a:p>
            <a:fld id="{CEFE94D8-9CA4-477B-92CD-F4F1C6B6974F}" type="datetimeFigureOut">
              <a:rPr lang="nl-NL" smtClean="0"/>
              <a:t>3-11-2021</a:t>
            </a:fld>
            <a:endParaRPr lang="nl-NL"/>
          </a:p>
        </p:txBody>
      </p:sp>
      <p:sp>
        <p:nvSpPr>
          <p:cNvPr id="6" name="Tijdelijke aanduiding voor voettekst 5">
            <a:extLst>
              <a:ext uri="{FF2B5EF4-FFF2-40B4-BE49-F238E27FC236}">
                <a16:creationId xmlns:a16="http://schemas.microsoft.com/office/drawing/2014/main" id="{7C1A3803-4354-48D7-B61B-E0AA72D4238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270EFAF-A1DB-4092-A6BD-474A52CA268A}"/>
              </a:ext>
            </a:extLst>
          </p:cNvPr>
          <p:cNvSpPr>
            <a:spLocks noGrp="1"/>
          </p:cNvSpPr>
          <p:nvPr>
            <p:ph type="sldNum" sz="quarter" idx="12"/>
          </p:nvPr>
        </p:nvSpPr>
        <p:spPr/>
        <p:txBody>
          <a:bodyPr/>
          <a:lstStyle/>
          <a:p>
            <a:fld id="{9B8D543E-82E8-4B06-A311-BCC5C785CF19}" type="slidenum">
              <a:rPr lang="nl-NL" smtClean="0"/>
              <a:t>‹nr.›</a:t>
            </a:fld>
            <a:endParaRPr lang="nl-NL"/>
          </a:p>
        </p:txBody>
      </p:sp>
    </p:spTree>
    <p:extLst>
      <p:ext uri="{BB962C8B-B14F-4D97-AF65-F5344CB8AC3E}">
        <p14:creationId xmlns:p14="http://schemas.microsoft.com/office/powerpoint/2010/main" val="2695926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EA2E01-B8FD-4BBD-B472-19207984939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F2B24401-75F9-4C7B-BC30-1BBD6D5FFE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B5BD0A0F-2688-459F-98EA-E3D2BD807B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CFACB61-8DE7-47FD-8526-57A610A80C88}"/>
              </a:ext>
            </a:extLst>
          </p:cNvPr>
          <p:cNvSpPr>
            <a:spLocks noGrp="1"/>
          </p:cNvSpPr>
          <p:nvPr>
            <p:ph type="dt" sz="half" idx="10"/>
          </p:nvPr>
        </p:nvSpPr>
        <p:spPr/>
        <p:txBody>
          <a:bodyPr/>
          <a:lstStyle/>
          <a:p>
            <a:fld id="{CEFE94D8-9CA4-477B-92CD-F4F1C6B6974F}" type="datetimeFigureOut">
              <a:rPr lang="nl-NL" smtClean="0"/>
              <a:t>3-11-2021</a:t>
            </a:fld>
            <a:endParaRPr lang="nl-NL"/>
          </a:p>
        </p:txBody>
      </p:sp>
      <p:sp>
        <p:nvSpPr>
          <p:cNvPr id="6" name="Tijdelijke aanduiding voor voettekst 5">
            <a:extLst>
              <a:ext uri="{FF2B5EF4-FFF2-40B4-BE49-F238E27FC236}">
                <a16:creationId xmlns:a16="http://schemas.microsoft.com/office/drawing/2014/main" id="{1C804F51-911C-4CF4-A601-7297B3264E8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B33BE04-4407-49CC-8612-4F0A339973A8}"/>
              </a:ext>
            </a:extLst>
          </p:cNvPr>
          <p:cNvSpPr>
            <a:spLocks noGrp="1"/>
          </p:cNvSpPr>
          <p:nvPr>
            <p:ph type="sldNum" sz="quarter" idx="12"/>
          </p:nvPr>
        </p:nvSpPr>
        <p:spPr/>
        <p:txBody>
          <a:bodyPr/>
          <a:lstStyle/>
          <a:p>
            <a:fld id="{9B8D543E-82E8-4B06-A311-BCC5C785CF19}" type="slidenum">
              <a:rPr lang="nl-NL" smtClean="0"/>
              <a:t>‹nr.›</a:t>
            </a:fld>
            <a:endParaRPr lang="nl-NL"/>
          </a:p>
        </p:txBody>
      </p:sp>
    </p:spTree>
    <p:extLst>
      <p:ext uri="{BB962C8B-B14F-4D97-AF65-F5344CB8AC3E}">
        <p14:creationId xmlns:p14="http://schemas.microsoft.com/office/powerpoint/2010/main" val="2559433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6C1817-BFF0-4BA2-A04F-407E2411F5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D8D000E-C339-4997-AEE0-AFE444145B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942BC6F-C573-4EF4-8641-B2015BF478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FE94D8-9CA4-477B-92CD-F4F1C6B6974F}" type="datetimeFigureOut">
              <a:rPr lang="nl-NL" smtClean="0"/>
              <a:t>3-11-2021</a:t>
            </a:fld>
            <a:endParaRPr lang="nl-NL"/>
          </a:p>
        </p:txBody>
      </p:sp>
      <p:sp>
        <p:nvSpPr>
          <p:cNvPr id="5" name="Tijdelijke aanduiding voor voettekst 4">
            <a:extLst>
              <a:ext uri="{FF2B5EF4-FFF2-40B4-BE49-F238E27FC236}">
                <a16:creationId xmlns:a16="http://schemas.microsoft.com/office/drawing/2014/main" id="{72B9AA9F-6B5B-4E7D-9495-71B991801C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A00C72F-D14D-4ED9-B4EE-054D63FED6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8D543E-82E8-4B06-A311-BCC5C785CF19}" type="slidenum">
              <a:rPr lang="nl-NL" smtClean="0"/>
              <a:t>‹nr.›</a:t>
            </a:fld>
            <a:endParaRPr lang="nl-NL"/>
          </a:p>
        </p:txBody>
      </p:sp>
    </p:spTree>
    <p:extLst>
      <p:ext uri="{BB962C8B-B14F-4D97-AF65-F5344CB8AC3E}">
        <p14:creationId xmlns:p14="http://schemas.microsoft.com/office/powerpoint/2010/main" val="2779033764"/>
      </p:ext>
    </p:extLst>
  </p:cSld>
  <p:clrMap bg1="lt1" tx1="dk1" bg2="lt2" tx2="dk2" accent1="accent1" accent2="accent2" accent3="accent3" accent4="accent4" accent5="accent5" accent6="accent6" hlink="hlink" folHlink="folHlink"/>
  <p:sldLayoutIdLst>
    <p:sldLayoutId id="2147483679" r:id="rId1"/>
    <p:sldLayoutId id="2147483690" r:id="rId2"/>
    <p:sldLayoutId id="2147483651" r:id="rId3"/>
    <p:sldLayoutId id="2147483652" r:id="rId4"/>
    <p:sldLayoutId id="2147483653" r:id="rId5"/>
    <p:sldLayoutId id="2147483654" r:id="rId6"/>
    <p:sldLayoutId id="2147483678"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3-11-2021</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spTree>
    <p:extLst>
      <p:ext uri="{BB962C8B-B14F-4D97-AF65-F5344CB8AC3E}">
        <p14:creationId xmlns:p14="http://schemas.microsoft.com/office/powerpoint/2010/main" val="689264153"/>
      </p:ext>
    </p:extLst>
  </p:cSld>
  <p:clrMap bg1="lt1" tx1="dk1" bg2="lt2" tx2="dk2" accent1="accent1" accent2="accent2" accent3="accent3" accent4="accent4" accent5="accent5" accent6="accent6" hlink="hlink" folHlink="folHlink"/>
  <p:sldLayoutIdLst>
    <p:sldLayoutId id="2147483688" r:id="rId1"/>
    <p:sldLayoutId id="2147483687" r:id="rId2"/>
    <p:sldLayoutId id="2147483677" r:id="rId3"/>
    <p:sldLayoutId id="214748367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7901BA2-5249-4BE7-8FBB-0983A4BE62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17E20455-726E-4776-83AF-9C69329BAE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60C2610-C980-4A3D-901A-DB443C6C57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1E1CC7-3C23-461E-A5E6-FDD269BF0724}" type="datetimeFigureOut">
              <a:rPr lang="nl-NL" smtClean="0"/>
              <a:t>3-11-2021</a:t>
            </a:fld>
            <a:endParaRPr lang="nl-NL"/>
          </a:p>
        </p:txBody>
      </p:sp>
      <p:sp>
        <p:nvSpPr>
          <p:cNvPr id="5" name="Tijdelijke aanduiding voor voettekst 4">
            <a:extLst>
              <a:ext uri="{FF2B5EF4-FFF2-40B4-BE49-F238E27FC236}">
                <a16:creationId xmlns:a16="http://schemas.microsoft.com/office/drawing/2014/main" id="{1DF48E3A-09AA-4CAC-A8FB-F70A123379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8A9A31F-3A71-4A59-B54D-F5C77A5BB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D39861-9F8E-4A13-A7FB-E3FBCA851274}" type="slidenum">
              <a:rPr lang="nl-NL" smtClean="0"/>
              <a:t>‹nr.›</a:t>
            </a:fld>
            <a:endParaRPr lang="nl-NL"/>
          </a:p>
        </p:txBody>
      </p:sp>
    </p:spTree>
    <p:extLst>
      <p:ext uri="{BB962C8B-B14F-4D97-AF65-F5344CB8AC3E}">
        <p14:creationId xmlns:p14="http://schemas.microsoft.com/office/powerpoint/2010/main" val="2562976667"/>
      </p:ext>
    </p:extLst>
  </p:cSld>
  <p:clrMap bg1="lt1" tx1="dk1" bg2="lt2" tx2="dk2" accent1="accent1" accent2="accent2" accent3="accent3" accent4="accent4" accent5="accent5" accent6="accent6" hlink="hlink" folHlink="folHlink"/>
  <p:sldLayoutIdLst>
    <p:sldLayoutId id="2147483689" r:id="rId1"/>
    <p:sldLayoutId id="214748365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3-11-2021</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spTree>
    <p:extLst>
      <p:ext uri="{BB962C8B-B14F-4D97-AF65-F5344CB8AC3E}">
        <p14:creationId xmlns:p14="http://schemas.microsoft.com/office/powerpoint/2010/main" val="3996255573"/>
      </p:ext>
    </p:extLst>
  </p:cSld>
  <p:clrMap bg1="lt1" tx1="dk1" bg2="lt2" tx2="dk2" accent1="accent1" accent2="accent2" accent3="accent3" accent4="accent4" accent5="accent5" accent6="accent6" hlink="hlink" folHlink="folHlink"/>
  <p:sldLayoutIdLst>
    <p:sldLayoutId id="2147483650"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a:p>
            <a:pPr lvl="5"/>
            <a:r>
              <a:rPr lang="nl-NL" noProof="0"/>
              <a:t>Zesde niveau</a:t>
            </a:r>
          </a:p>
          <a:p>
            <a:pPr lvl="6"/>
            <a:r>
              <a:rPr lang="nl-NL" noProof="0"/>
              <a:t>Zevende niveau - Subtitel</a:t>
            </a:r>
          </a:p>
          <a:p>
            <a:pPr lvl="7"/>
            <a:r>
              <a:rPr lang="nl-NL" noProof="0"/>
              <a:t>Achtste niveau - Subtitel</a:t>
            </a:r>
          </a:p>
          <a:p>
            <a:pPr lvl="8"/>
            <a:r>
              <a:rPr lang="nl-NL" noProof="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3033D5A6-A31A-4714-8C8C-D9F565F5F594}" type="datetime1">
              <a:rPr lang="nl-NL" noProof="0" smtClean="0"/>
              <a:t>3-11-2021</a:t>
            </a:fld>
            <a:endParaRPr lang="nl-NL" noProof="0"/>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45B76B8B-DE07-48A4-9913-B57A52F2F853}" type="slidenum">
              <a:rPr lang="nl-NL" noProof="0" smtClean="0"/>
              <a:pPr/>
              <a:t>‹nr.›</a:t>
            </a:fld>
            <a:endParaRPr lang="nl-NL" noProof="0"/>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189394506"/>
      </p:ext>
    </p:extLst>
  </p:cSld>
  <p:clrMap bg1="lt1" tx1="dk1" bg2="lt2" tx2="dk2" accent1="accent1" accent2="accent2" accent3="accent3" accent4="accent4" accent5="accent5" accent6="accent6" hlink="hlink" folHlink="folHlink"/>
  <p:sldLayoutIdLst>
    <p:sldLayoutId id="2147483685" r:id="rId1"/>
  </p:sldLayoutIdLst>
  <p:hf hdr="0"/>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5.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5.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5.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time_continue=128&amp;v=dZw-qCpB5Yg&amp;feature=emb_logo" TargetMode="External"/><Relationship Id="rId2" Type="http://schemas.openxmlformats.org/officeDocument/2006/relationships/hyperlink" Target="https://www.youtube.com/watch?time_continue=28&amp;v=AypGE97Mv1Y&amp;feature=emb_logo" TargetMode="External"/><Relationship Id="rId1" Type="http://schemas.openxmlformats.org/officeDocument/2006/relationships/slideLayout" Target="../slideLayouts/slideLayout14.xml"/><Relationship Id="rId4" Type="http://schemas.openxmlformats.org/officeDocument/2006/relationships/hyperlink" Target="https://www.youtube.com/watch?v=AjGONu8evz0"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5.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3.xml"/><Relationship Id="rId1" Type="http://schemas.openxmlformats.org/officeDocument/2006/relationships/video" Target="https://www.youtube.com/embed/hx0XbLk-4TY?feature=oembed"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hyperlink" Target="https://www.movisie.nl/sites/movisie.nl/files/publication-attachment/Een%20bloeiende%20civil%20society%20%5BMOV-225890-0.3%5D.pdf" TargetMode="Externa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9.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youtu.be/5Q69ckzK4SM?t=113" TargetMode="Externa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hyperlink" Target="https://www.stimulansz.nl/participatiewet-overzicht/" TargetMode="External"/><Relationship Id="rId2" Type="http://schemas.openxmlformats.org/officeDocument/2006/relationships/hyperlink" Target="https://www.stimulansz.nl/wet-maatschappelijke-ondersteuning-2015/" TargetMode="External"/><Relationship Id="rId1" Type="http://schemas.openxmlformats.org/officeDocument/2006/relationships/slideLayout" Target="../slideLayouts/slideLayout12.xml"/><Relationship Id="rId6" Type="http://schemas.openxmlformats.org/officeDocument/2006/relationships/hyperlink" Target="https://www.stimulansz.nl/passend-onderwijs/" TargetMode="External"/><Relationship Id="rId5" Type="http://schemas.openxmlformats.org/officeDocument/2006/relationships/hyperlink" Target="https://www.stimulansz.nl/gemeentelijke-schuldhulpverlening-minnelijk-traject-wsnp/" TargetMode="External"/><Relationship Id="rId4" Type="http://schemas.openxmlformats.org/officeDocument/2006/relationships/hyperlink" Target="https://www.stimulansz.nl/jeugdwet-jeugdhulp-gemeenten/"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hyperlink" Target="https://www.stimulansz.nl/sociale-wijkteams/" TargetMode="Externa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3" Type="http://schemas.openxmlformats.org/officeDocument/2006/relationships/hyperlink" Target="https://www.oranjefonds.nl/geld-aanvragen" TargetMode="External"/><Relationship Id="rId2" Type="http://schemas.openxmlformats.org/officeDocument/2006/relationships/hyperlink" Target="https://www.youtube.com/watch?v=EqIM8dUXUGs" TargetMode="Externa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www.socialeinnovatiefabriek.be/innovatoren" TargetMode="External"/><Relationship Id="rId2" Type="http://schemas.openxmlformats.org/officeDocument/2006/relationships/hyperlink" Target="https://www.kennisbanksocialeinnovatie.nl/"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4F57161B-1CF0-40DE-8679-B152F73CE7F9}"/>
              </a:ext>
            </a:extLst>
          </p:cNvPr>
          <p:cNvSpPr>
            <a:spLocks noGrp="1"/>
          </p:cNvSpPr>
          <p:nvPr>
            <p:ph type="ctrTitle"/>
          </p:nvPr>
        </p:nvSpPr>
        <p:spPr>
          <a:xfrm>
            <a:off x="1524003" y="1999615"/>
            <a:ext cx="9144000" cy="2764028"/>
          </a:xfrm>
        </p:spPr>
        <p:txBody>
          <a:bodyPr anchor="ctr">
            <a:normAutofit/>
          </a:bodyPr>
          <a:lstStyle/>
          <a:p>
            <a:r>
              <a:rPr lang="nl-NL" sz="7200"/>
              <a:t>Laatste les SW	</a:t>
            </a:r>
          </a:p>
        </p:txBody>
      </p:sp>
      <p:sp>
        <p:nvSpPr>
          <p:cNvPr id="3" name="Ondertitel 2">
            <a:extLst>
              <a:ext uri="{FF2B5EF4-FFF2-40B4-BE49-F238E27FC236}">
                <a16:creationId xmlns:a16="http://schemas.microsoft.com/office/drawing/2014/main" id="{F2FCA592-2E9A-488A-9F2B-6EEE34231AC6}"/>
              </a:ext>
            </a:extLst>
          </p:cNvPr>
          <p:cNvSpPr>
            <a:spLocks noGrp="1"/>
          </p:cNvSpPr>
          <p:nvPr>
            <p:ph type="subTitle" idx="1"/>
          </p:nvPr>
        </p:nvSpPr>
        <p:spPr>
          <a:xfrm>
            <a:off x="1966912" y="5645150"/>
            <a:ext cx="8258176" cy="631825"/>
          </a:xfrm>
        </p:spPr>
        <p:txBody>
          <a:bodyPr anchor="ctr">
            <a:normAutofit/>
          </a:bodyPr>
          <a:lstStyle/>
          <a:p>
            <a:r>
              <a:rPr lang="nl-NL" sz="2800"/>
              <a:t>Lj3 p1 les van 4-11-2021</a:t>
            </a:r>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653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C621C6-35C4-4275-B133-20C89DA89904}"/>
              </a:ext>
            </a:extLst>
          </p:cNvPr>
          <p:cNvSpPr>
            <a:spLocks noGrp="1"/>
          </p:cNvSpPr>
          <p:nvPr>
            <p:ph type="title"/>
          </p:nvPr>
        </p:nvSpPr>
        <p:spPr>
          <a:xfrm>
            <a:off x="838200" y="746125"/>
            <a:ext cx="10515600" cy="1325563"/>
          </a:xfrm>
        </p:spPr>
        <p:txBody>
          <a:bodyPr>
            <a:normAutofit fontScale="90000"/>
          </a:bodyPr>
          <a:lstStyle/>
          <a:p>
            <a:r>
              <a:rPr lang="nl-NL" dirty="0"/>
              <a:t>De (veronderstelde) voordelen van sociale innovatie:</a:t>
            </a:r>
            <a:br>
              <a:rPr lang="nl-NL" dirty="0"/>
            </a:br>
            <a:endParaRPr lang="nl-NL" dirty="0"/>
          </a:p>
        </p:txBody>
      </p:sp>
      <p:sp>
        <p:nvSpPr>
          <p:cNvPr id="5" name="Tekstvak 4">
            <a:extLst>
              <a:ext uri="{FF2B5EF4-FFF2-40B4-BE49-F238E27FC236}">
                <a16:creationId xmlns:a16="http://schemas.microsoft.com/office/drawing/2014/main" id="{A67AEBF9-98CD-44B6-A995-D2EF565BF119}"/>
              </a:ext>
            </a:extLst>
          </p:cNvPr>
          <p:cNvSpPr txBox="1"/>
          <p:nvPr/>
        </p:nvSpPr>
        <p:spPr>
          <a:xfrm>
            <a:off x="838200" y="1929755"/>
            <a:ext cx="10769867" cy="3477875"/>
          </a:xfrm>
          <a:prstGeom prst="rect">
            <a:avLst/>
          </a:prstGeom>
          <a:noFill/>
        </p:spPr>
        <p:txBody>
          <a:bodyPr wrap="square">
            <a:spAutoFit/>
          </a:bodyPr>
          <a:lstStyle/>
          <a:p>
            <a:r>
              <a:rPr lang="nl-NL" sz="2000" dirty="0"/>
              <a:t>• het leveren nieuwe en efficiëntere antwoorden op groeiende sociale problemen en behoeften.</a:t>
            </a:r>
          </a:p>
          <a:p>
            <a:endParaRPr lang="nl-NL" sz="2000" dirty="0"/>
          </a:p>
          <a:p>
            <a:r>
              <a:rPr lang="nl-NL" sz="2000" dirty="0"/>
              <a:t>• het mobiliseren van (lokale) partijen bij het vinden van antwoorden op complexe samenlevingsvraagstukken.</a:t>
            </a:r>
          </a:p>
          <a:p>
            <a:endParaRPr lang="nl-NL" sz="2000" dirty="0"/>
          </a:p>
          <a:p>
            <a:r>
              <a:rPr lang="nl-NL" sz="2000" dirty="0"/>
              <a:t>• door nieuwe vormen van samenwerking met verschillende belangen, inclusief profijtgroepen, komen tot nieuwe, effectievere oplossingen.</a:t>
            </a:r>
          </a:p>
          <a:p>
            <a:endParaRPr lang="nl-NL" sz="2000" dirty="0"/>
          </a:p>
          <a:p>
            <a:r>
              <a:rPr lang="nl-NL" sz="2000" dirty="0"/>
              <a:t>• vergroot empowerment van profijtgroepen.</a:t>
            </a:r>
          </a:p>
          <a:p>
            <a:endParaRPr lang="nl-NL" sz="2000" dirty="0"/>
          </a:p>
          <a:p>
            <a:r>
              <a:rPr lang="nl-NL" sz="2000" dirty="0"/>
              <a:t>• leidt tot kostenbesparing.</a:t>
            </a:r>
          </a:p>
        </p:txBody>
      </p:sp>
    </p:spTree>
    <p:extLst>
      <p:ext uri="{BB962C8B-B14F-4D97-AF65-F5344CB8AC3E}">
        <p14:creationId xmlns:p14="http://schemas.microsoft.com/office/powerpoint/2010/main" val="2930378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95820E95-7747-4E23-99D1-41D5D0C5C8D9}"/>
              </a:ext>
            </a:extLst>
          </p:cNvPr>
          <p:cNvSpPr txBox="1"/>
          <p:nvPr/>
        </p:nvSpPr>
        <p:spPr>
          <a:xfrm>
            <a:off x="766444" y="208173"/>
            <a:ext cx="8324850" cy="1323439"/>
          </a:xfrm>
          <a:prstGeom prst="rect">
            <a:avLst/>
          </a:prstGeom>
          <a:noFill/>
        </p:spPr>
        <p:txBody>
          <a:bodyPr wrap="square">
            <a:spAutoFit/>
          </a:bodyPr>
          <a:lstStyle/>
          <a:p>
            <a:r>
              <a:rPr lang="nl-NL" sz="4000" dirty="0"/>
              <a:t>Wat werkt bij sociale innovatie?</a:t>
            </a:r>
          </a:p>
          <a:p>
            <a:r>
              <a:rPr lang="nl-NL" sz="4000" b="1" dirty="0">
                <a:solidFill>
                  <a:schemeClr val="accent1"/>
                </a:solidFill>
              </a:rPr>
              <a:t>Krachten bundelen!  </a:t>
            </a:r>
          </a:p>
        </p:txBody>
      </p:sp>
      <p:sp>
        <p:nvSpPr>
          <p:cNvPr id="5" name="Tekstvak 4">
            <a:extLst>
              <a:ext uri="{FF2B5EF4-FFF2-40B4-BE49-F238E27FC236}">
                <a16:creationId xmlns:a16="http://schemas.microsoft.com/office/drawing/2014/main" id="{1EDFF7BB-B414-405D-A0B4-CC8EA08F1B8B}"/>
              </a:ext>
            </a:extLst>
          </p:cNvPr>
          <p:cNvSpPr txBox="1"/>
          <p:nvPr/>
        </p:nvSpPr>
        <p:spPr>
          <a:xfrm>
            <a:off x="861694" y="1520649"/>
            <a:ext cx="10396856" cy="923330"/>
          </a:xfrm>
          <a:prstGeom prst="rect">
            <a:avLst/>
          </a:prstGeom>
          <a:noFill/>
        </p:spPr>
        <p:txBody>
          <a:bodyPr wrap="square">
            <a:spAutoFit/>
          </a:bodyPr>
          <a:lstStyle/>
          <a:p>
            <a:r>
              <a:rPr lang="nl-NL" dirty="0"/>
              <a:t>Sociale innovatie gedijt het beste in een </a:t>
            </a:r>
            <a:r>
              <a:rPr lang="nl-NL" b="1" dirty="0"/>
              <a:t>krachtig sociaal ecosysteem </a:t>
            </a:r>
            <a:r>
              <a:rPr lang="nl-NL" dirty="0"/>
              <a:t>met ruimte voor vernieuwing. Een ecosysteem is een infrastructuur die de samenwerking tussen uiteenlopende partijen rondom een sociaal vraagstuk vergemakkelijkt. </a:t>
            </a:r>
          </a:p>
        </p:txBody>
      </p:sp>
      <p:sp>
        <p:nvSpPr>
          <p:cNvPr id="7" name="Tekstvak 6">
            <a:extLst>
              <a:ext uri="{FF2B5EF4-FFF2-40B4-BE49-F238E27FC236}">
                <a16:creationId xmlns:a16="http://schemas.microsoft.com/office/drawing/2014/main" id="{18CF3B6D-2D40-40D2-BF18-98AAD29D12B5}"/>
              </a:ext>
            </a:extLst>
          </p:cNvPr>
          <p:cNvSpPr txBox="1"/>
          <p:nvPr/>
        </p:nvSpPr>
        <p:spPr>
          <a:xfrm>
            <a:off x="902016" y="2622796"/>
            <a:ext cx="10248900" cy="1754326"/>
          </a:xfrm>
          <a:prstGeom prst="rect">
            <a:avLst/>
          </a:prstGeom>
          <a:noFill/>
        </p:spPr>
        <p:txBody>
          <a:bodyPr wrap="square">
            <a:spAutoFit/>
          </a:bodyPr>
          <a:lstStyle/>
          <a:p>
            <a:r>
              <a:rPr lang="nl-NL" dirty="0"/>
              <a:t>Rol overheid: de overheid heeft een belangrijke rol </a:t>
            </a:r>
            <a:r>
              <a:rPr lang="nl-NL" b="1" dirty="0"/>
              <a:t>in het wegnemen van belemmeringen in het ecosysteem en het stimuleren van sociale innovatie</a:t>
            </a:r>
            <a:r>
              <a:rPr lang="nl-NL" dirty="0"/>
              <a:t> als doel en middel. De overheid kan (mee)bouwen aan een ecosysteem dat investeerders, ondernemers, maatschappelijk middenveld en beleidsmakers</a:t>
            </a:r>
          </a:p>
          <a:p>
            <a:r>
              <a:rPr lang="nl-NL" dirty="0"/>
              <a:t>samenbrengt. Daarnaast kunnen overheden zelf bewuster sociale innovaties inkopen, ruimte en</a:t>
            </a:r>
          </a:p>
          <a:p>
            <a:r>
              <a:rPr lang="nl-NL" dirty="0"/>
              <a:t>middelen beschikbaar stellen voor experimenten, helpen privaat kapitaal in banen te leiden en</a:t>
            </a:r>
          </a:p>
          <a:p>
            <a:r>
              <a:rPr lang="nl-NL" dirty="0"/>
              <a:t>bijdragen aan onderzoek naar ‘wat werkt’. </a:t>
            </a:r>
          </a:p>
        </p:txBody>
      </p:sp>
      <p:sp>
        <p:nvSpPr>
          <p:cNvPr id="9" name="Tekstvak 8">
            <a:extLst>
              <a:ext uri="{FF2B5EF4-FFF2-40B4-BE49-F238E27FC236}">
                <a16:creationId xmlns:a16="http://schemas.microsoft.com/office/drawing/2014/main" id="{4ECB4430-6D82-474B-9BB5-98638D34ED7D}"/>
              </a:ext>
            </a:extLst>
          </p:cNvPr>
          <p:cNvSpPr txBox="1"/>
          <p:nvPr/>
        </p:nvSpPr>
        <p:spPr>
          <a:xfrm>
            <a:off x="902016" y="4555939"/>
            <a:ext cx="10168256" cy="1754326"/>
          </a:xfrm>
          <a:prstGeom prst="rect">
            <a:avLst/>
          </a:prstGeom>
          <a:noFill/>
        </p:spPr>
        <p:txBody>
          <a:bodyPr wrap="square">
            <a:spAutoFit/>
          </a:bodyPr>
          <a:lstStyle/>
          <a:p>
            <a:r>
              <a:rPr lang="nl-NL" dirty="0"/>
              <a:t>Rol organisaties: organisaties vervullen een belangrijke rol bij </a:t>
            </a:r>
            <a:r>
              <a:rPr lang="nl-NL" b="1" dirty="0"/>
              <a:t>het creëren van een open en horizontale cultuur met ruimte voor vernieuwing</a:t>
            </a:r>
            <a:r>
              <a:rPr lang="nl-NL" dirty="0"/>
              <a:t> en het benutten van de theoretische-, praktijk- en ervaringskennis van zowel medewerkers binnen (alle lagen) als mensen buiten (bijvoorbeeld opdrachtgevers, cliënten en</a:t>
            </a:r>
          </a:p>
          <a:p>
            <a:r>
              <a:rPr lang="nl-NL" dirty="0"/>
              <a:t>kennisinstituten). Medewerkers moeten zich veilig voelen om te mogen innoveren. Het</a:t>
            </a:r>
          </a:p>
          <a:p>
            <a:r>
              <a:rPr lang="nl-NL" dirty="0"/>
              <a:t>veiligheidsgevoel wordt bevorderd door een lerende cultuur te creëren, en ruimte te bieden voor</a:t>
            </a:r>
          </a:p>
          <a:p>
            <a:r>
              <a:rPr lang="nl-NL" dirty="0" err="1"/>
              <a:t>intrapreneurschap</a:t>
            </a:r>
            <a:r>
              <a:rPr lang="nl-NL" dirty="0"/>
              <a:t> (ondernemerschap van werknemers). </a:t>
            </a:r>
          </a:p>
        </p:txBody>
      </p:sp>
    </p:spTree>
    <p:extLst>
      <p:ext uri="{BB962C8B-B14F-4D97-AF65-F5344CB8AC3E}">
        <p14:creationId xmlns:p14="http://schemas.microsoft.com/office/powerpoint/2010/main" val="1634158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57D734F6-5A3C-47AE-87FF-879AAE9D2D3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42173" y="114297"/>
            <a:ext cx="8252475" cy="5838627"/>
          </a:xfrm>
          <a:prstGeom prst="rect">
            <a:avLst/>
          </a:prstGeom>
          <a:noFill/>
          <a:extLst>
            <a:ext uri="{909E8E84-426E-40DD-AFC4-6F175D3DCCD1}">
              <a14:hiddenFill xmlns:a14="http://schemas.microsoft.com/office/drawing/2010/main">
                <a:solidFill>
                  <a:srgbClr val="FFFFFF"/>
                </a:solidFill>
              </a14:hiddenFill>
            </a:ext>
          </a:extLst>
        </p:spPr>
      </p:pic>
      <p:sp>
        <p:nvSpPr>
          <p:cNvPr id="13" name="Tekstvak 12">
            <a:extLst>
              <a:ext uri="{FF2B5EF4-FFF2-40B4-BE49-F238E27FC236}">
                <a16:creationId xmlns:a16="http://schemas.microsoft.com/office/drawing/2014/main" id="{402CC529-237E-42CB-B30A-76FA3D40621C}"/>
              </a:ext>
            </a:extLst>
          </p:cNvPr>
          <p:cNvSpPr txBox="1"/>
          <p:nvPr/>
        </p:nvSpPr>
        <p:spPr>
          <a:xfrm>
            <a:off x="1742173" y="6467133"/>
            <a:ext cx="9629775" cy="261610"/>
          </a:xfrm>
          <a:prstGeom prst="rect">
            <a:avLst/>
          </a:prstGeom>
          <a:noFill/>
        </p:spPr>
        <p:txBody>
          <a:bodyPr wrap="square">
            <a:spAutoFit/>
          </a:bodyPr>
          <a:lstStyle/>
          <a:p>
            <a:r>
              <a:rPr lang="nl-NL" sz="1100" dirty="0"/>
              <a:t>https://www.movisie.nl/sites/movisie.nl/files/publication-attachment/Dossier-Wat-werkt-bij-Sociale-innovatie%20%5BMOV-11871662-1.0%5D.pdf</a:t>
            </a:r>
          </a:p>
        </p:txBody>
      </p:sp>
    </p:spTree>
    <p:extLst>
      <p:ext uri="{BB962C8B-B14F-4D97-AF65-F5344CB8AC3E}">
        <p14:creationId xmlns:p14="http://schemas.microsoft.com/office/powerpoint/2010/main" val="4059953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11E25E95-DB5B-49D9-8277-E3F7DC63D6C7}"/>
              </a:ext>
            </a:extLst>
          </p:cNvPr>
          <p:cNvSpPr txBox="1"/>
          <p:nvPr/>
        </p:nvSpPr>
        <p:spPr>
          <a:xfrm>
            <a:off x="731518" y="1001027"/>
            <a:ext cx="9471261" cy="1323439"/>
          </a:xfrm>
          <a:prstGeom prst="rect">
            <a:avLst/>
          </a:prstGeom>
          <a:noFill/>
        </p:spPr>
        <p:txBody>
          <a:bodyPr wrap="square" rtlCol="0">
            <a:spAutoFit/>
          </a:bodyPr>
          <a:lstStyle/>
          <a:p>
            <a:r>
              <a:rPr lang="nl-NL" sz="4000" dirty="0"/>
              <a:t>Koppeling tussen thema’s van NU / IBS-opdracht en sociale innovaties? </a:t>
            </a:r>
          </a:p>
        </p:txBody>
      </p:sp>
      <p:sp>
        <p:nvSpPr>
          <p:cNvPr id="6" name="Tekstvak 5">
            <a:extLst>
              <a:ext uri="{FF2B5EF4-FFF2-40B4-BE49-F238E27FC236}">
                <a16:creationId xmlns:a16="http://schemas.microsoft.com/office/drawing/2014/main" id="{1CC3160A-ED16-44C2-8823-BA6726B4CD5E}"/>
              </a:ext>
            </a:extLst>
          </p:cNvPr>
          <p:cNvSpPr txBox="1"/>
          <p:nvPr/>
        </p:nvSpPr>
        <p:spPr>
          <a:xfrm>
            <a:off x="808520" y="3056207"/>
            <a:ext cx="6097604" cy="1477328"/>
          </a:xfrm>
          <a:prstGeom prst="rect">
            <a:avLst/>
          </a:prstGeom>
          <a:noFill/>
        </p:spPr>
        <p:txBody>
          <a:bodyPr wrap="square">
            <a:spAutoFit/>
          </a:bodyPr>
          <a:lstStyle/>
          <a:p>
            <a:r>
              <a:rPr lang="nl-NL" dirty="0"/>
              <a:t>THEMA’S NU:</a:t>
            </a:r>
          </a:p>
          <a:p>
            <a:r>
              <a:rPr lang="nl-NL" dirty="0"/>
              <a:t>vergrijzing, oplopende zorgkosten, trek naar de stad, de digitale samenleving, groeiende diversiteit van de bevolking, toename van hoogbetaalde en laagbetaalde banen (maar afname van het ‘midden’), energietransitie en een groeiende ongelijkheid.</a:t>
            </a:r>
          </a:p>
        </p:txBody>
      </p:sp>
    </p:spTree>
    <p:extLst>
      <p:ext uri="{BB962C8B-B14F-4D97-AF65-F5344CB8AC3E}">
        <p14:creationId xmlns:p14="http://schemas.microsoft.com/office/powerpoint/2010/main" val="294048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1AA30B-217D-4260-967F-9B70A0F61BA7}"/>
              </a:ext>
            </a:extLst>
          </p:cNvPr>
          <p:cNvSpPr>
            <a:spLocks noGrp="1"/>
          </p:cNvSpPr>
          <p:nvPr>
            <p:ph type="title"/>
          </p:nvPr>
        </p:nvSpPr>
        <p:spPr>
          <a:xfrm>
            <a:off x="846422" y="1040698"/>
            <a:ext cx="10515600" cy="1325563"/>
          </a:xfrm>
        </p:spPr>
        <p:txBody>
          <a:bodyPr>
            <a:normAutofit fontScale="90000"/>
          </a:bodyPr>
          <a:lstStyle/>
          <a:p>
            <a:r>
              <a:rPr lang="nl-NL" dirty="0"/>
              <a:t>Twee nieuwe begrippen </a:t>
            </a:r>
            <a:br>
              <a:rPr lang="nl-NL" dirty="0"/>
            </a:br>
            <a:r>
              <a:rPr lang="nl-NL" sz="3600" b="1" dirty="0">
                <a:solidFill>
                  <a:schemeClr val="accent1"/>
                </a:solidFill>
              </a:rPr>
              <a:t>2. Energie transitie </a:t>
            </a:r>
            <a:br>
              <a:rPr lang="nl-NL" dirty="0"/>
            </a:br>
            <a:endParaRPr lang="nl-NL" dirty="0"/>
          </a:p>
        </p:txBody>
      </p:sp>
      <p:sp>
        <p:nvSpPr>
          <p:cNvPr id="4" name="Tekstvak 3">
            <a:extLst>
              <a:ext uri="{FF2B5EF4-FFF2-40B4-BE49-F238E27FC236}">
                <a16:creationId xmlns:a16="http://schemas.microsoft.com/office/drawing/2014/main" id="{0CBE1508-9346-4480-9248-D5A701D21548}"/>
              </a:ext>
            </a:extLst>
          </p:cNvPr>
          <p:cNvSpPr txBox="1"/>
          <p:nvPr/>
        </p:nvSpPr>
        <p:spPr>
          <a:xfrm>
            <a:off x="838200" y="2505670"/>
            <a:ext cx="9345328" cy="923330"/>
          </a:xfrm>
          <a:prstGeom prst="rect">
            <a:avLst/>
          </a:prstGeom>
          <a:noFill/>
        </p:spPr>
        <p:txBody>
          <a:bodyPr wrap="square">
            <a:spAutoFit/>
          </a:bodyPr>
          <a:lstStyle/>
          <a:p>
            <a:r>
              <a:rPr lang="nl-NL" dirty="0"/>
              <a:t>‘Je kent het begrip en je kunt aangeven hoe via de wijkenaanpak de energietransitie kan worden aangepakt. Je weet tegen welke uitdagingen men loopt als je kijkt naar de energietransitie in de </a:t>
            </a:r>
            <a:r>
              <a:rPr lang="nl-NL" dirty="0" err="1"/>
              <a:t>aandachtswijk</a:t>
            </a:r>
            <a:r>
              <a:rPr lang="nl-NL" dirty="0"/>
              <a:t>’. </a:t>
            </a:r>
          </a:p>
        </p:txBody>
      </p:sp>
      <p:sp>
        <p:nvSpPr>
          <p:cNvPr id="8" name="Tekstvak 7">
            <a:extLst>
              <a:ext uri="{FF2B5EF4-FFF2-40B4-BE49-F238E27FC236}">
                <a16:creationId xmlns:a16="http://schemas.microsoft.com/office/drawing/2014/main" id="{63AACE9A-2CAA-4843-9D57-4C6868A9C712}"/>
              </a:ext>
            </a:extLst>
          </p:cNvPr>
          <p:cNvSpPr txBox="1"/>
          <p:nvPr/>
        </p:nvSpPr>
        <p:spPr>
          <a:xfrm>
            <a:off x="838200" y="3932789"/>
            <a:ext cx="9951720" cy="1477328"/>
          </a:xfrm>
          <a:prstGeom prst="rect">
            <a:avLst/>
          </a:prstGeom>
          <a:solidFill>
            <a:schemeClr val="accent1">
              <a:lumMod val="20000"/>
              <a:lumOff val="80000"/>
            </a:schemeClr>
          </a:solidFill>
        </p:spPr>
        <p:txBody>
          <a:bodyPr wrap="square">
            <a:spAutoFit/>
          </a:bodyPr>
          <a:lstStyle/>
          <a:p>
            <a:r>
              <a:rPr lang="nl-NL" dirty="0"/>
              <a:t>De energietransitie betekent de overgang van stroom uit fossiele brandstoffen zoals gas, kernenergie en steenkolen naar volledig groene energie. Duurzame (groene) energie kennen we nu al vanuit zon, wind, biomassa en water. Het doel van de transitie is om een geheel duurzame energievoorziening te hebben in 2050 in Nederland, die dan voor 100% bestaat uit groene energie. Deze afspraken zijn vastgelegd in het Energieakkoord.</a:t>
            </a:r>
          </a:p>
        </p:txBody>
      </p:sp>
    </p:spTree>
    <p:extLst>
      <p:ext uri="{BB962C8B-B14F-4D97-AF65-F5344CB8AC3E}">
        <p14:creationId xmlns:p14="http://schemas.microsoft.com/office/powerpoint/2010/main" val="3674962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A08551-B19A-4E9F-BAF7-6A04CD760944}"/>
              </a:ext>
            </a:extLst>
          </p:cNvPr>
          <p:cNvSpPr>
            <a:spLocks noGrp="1"/>
          </p:cNvSpPr>
          <p:nvPr>
            <p:ph type="title"/>
          </p:nvPr>
        </p:nvSpPr>
        <p:spPr/>
        <p:txBody>
          <a:bodyPr>
            <a:normAutofit/>
          </a:bodyPr>
          <a:lstStyle/>
          <a:p>
            <a:r>
              <a:rPr lang="nl-NL" sz="2800" dirty="0"/>
              <a:t>Wijkaanpak &amp; energietransitie</a:t>
            </a:r>
          </a:p>
        </p:txBody>
      </p:sp>
      <p:sp>
        <p:nvSpPr>
          <p:cNvPr id="4" name="Tekstvak 3">
            <a:extLst>
              <a:ext uri="{FF2B5EF4-FFF2-40B4-BE49-F238E27FC236}">
                <a16:creationId xmlns:a16="http://schemas.microsoft.com/office/drawing/2014/main" id="{0751DF79-0E02-4E97-9FF3-13F2A621EDFE}"/>
              </a:ext>
            </a:extLst>
          </p:cNvPr>
          <p:cNvSpPr txBox="1"/>
          <p:nvPr/>
        </p:nvSpPr>
        <p:spPr>
          <a:xfrm>
            <a:off x="838199" y="1690688"/>
            <a:ext cx="10019097" cy="923330"/>
          </a:xfrm>
          <a:prstGeom prst="rect">
            <a:avLst/>
          </a:prstGeom>
          <a:noFill/>
        </p:spPr>
        <p:txBody>
          <a:bodyPr wrap="square">
            <a:spAutoFit/>
          </a:bodyPr>
          <a:lstStyle/>
          <a:p>
            <a:r>
              <a:rPr lang="nl-NL" dirty="0"/>
              <a:t>Juist in kwetsbare wijken kan de transitie naar aardgasvrij als vliegwiel fungeren voor andere opgaven. Onderzoek onder de vijftien deelnemende gemeenten laat zien dat koppelkansen op het gebied van leefbaarheid, sociale cohesie en werkgelegenheid nu nog beperkt worden verzilverd.</a:t>
            </a:r>
          </a:p>
        </p:txBody>
      </p:sp>
      <p:sp>
        <p:nvSpPr>
          <p:cNvPr id="6" name="Tekstvak 5">
            <a:extLst>
              <a:ext uri="{FF2B5EF4-FFF2-40B4-BE49-F238E27FC236}">
                <a16:creationId xmlns:a16="http://schemas.microsoft.com/office/drawing/2014/main" id="{296EBF58-9DF8-416D-B9EA-B220976506FC}"/>
              </a:ext>
            </a:extLst>
          </p:cNvPr>
          <p:cNvSpPr txBox="1"/>
          <p:nvPr/>
        </p:nvSpPr>
        <p:spPr>
          <a:xfrm>
            <a:off x="838198" y="3016251"/>
            <a:ext cx="10134601" cy="923330"/>
          </a:xfrm>
          <a:prstGeom prst="rect">
            <a:avLst/>
          </a:prstGeom>
          <a:noFill/>
        </p:spPr>
        <p:txBody>
          <a:bodyPr wrap="square">
            <a:spAutoFit/>
          </a:bodyPr>
          <a:lstStyle/>
          <a:p>
            <a:r>
              <a:rPr lang="nl-NL" dirty="0"/>
              <a:t>De komende dertig jaar moeten er ruim zeven miljoen woningen ‘van het aardgas af’. Gemeenten hebben de regie in deze </a:t>
            </a:r>
            <a:r>
              <a:rPr lang="nl-NL" b="1" dirty="0"/>
              <a:t>wijkgerichte aanpak</a:t>
            </a:r>
            <a:r>
              <a:rPr lang="nl-NL" dirty="0"/>
              <a:t>. </a:t>
            </a:r>
            <a:r>
              <a:rPr lang="nl-NL" b="1" dirty="0"/>
              <a:t>Tegelijkertijd werken ze aan het verbeteren van de leefbaarheid van wijken, en maken woningcorporaties renovatieplannen.</a:t>
            </a:r>
          </a:p>
        </p:txBody>
      </p:sp>
      <p:sp>
        <p:nvSpPr>
          <p:cNvPr id="8" name="Tekstvak 7">
            <a:extLst>
              <a:ext uri="{FF2B5EF4-FFF2-40B4-BE49-F238E27FC236}">
                <a16:creationId xmlns:a16="http://schemas.microsoft.com/office/drawing/2014/main" id="{BDC496B3-6895-4C6E-91E7-1BAB046437D5}"/>
              </a:ext>
            </a:extLst>
          </p:cNvPr>
          <p:cNvSpPr txBox="1"/>
          <p:nvPr/>
        </p:nvSpPr>
        <p:spPr>
          <a:xfrm>
            <a:off x="767614" y="4243982"/>
            <a:ext cx="10515599" cy="646331"/>
          </a:xfrm>
          <a:prstGeom prst="rect">
            <a:avLst/>
          </a:prstGeom>
          <a:noFill/>
        </p:spPr>
        <p:txBody>
          <a:bodyPr wrap="square">
            <a:spAutoFit/>
          </a:bodyPr>
          <a:lstStyle/>
          <a:p>
            <a:r>
              <a:rPr lang="nl-NL" dirty="0"/>
              <a:t>Om te zorgen dat we met de energietransitie niet alleen duurzame, maar ook toekomstbestendige wijken realiseren, is samenwerking nodig.</a:t>
            </a:r>
          </a:p>
        </p:txBody>
      </p:sp>
    </p:spTree>
    <p:extLst>
      <p:ext uri="{BB962C8B-B14F-4D97-AF65-F5344CB8AC3E}">
        <p14:creationId xmlns:p14="http://schemas.microsoft.com/office/powerpoint/2010/main" val="3697647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4B9698-CAAA-4216-8579-F19B33426F29}"/>
              </a:ext>
            </a:extLst>
          </p:cNvPr>
          <p:cNvSpPr>
            <a:spLocks noGrp="1"/>
          </p:cNvSpPr>
          <p:nvPr>
            <p:ph type="title"/>
          </p:nvPr>
        </p:nvSpPr>
        <p:spPr>
          <a:xfrm>
            <a:off x="549442" y="143744"/>
            <a:ext cx="10515600" cy="1325563"/>
          </a:xfrm>
        </p:spPr>
        <p:txBody>
          <a:bodyPr/>
          <a:lstStyle/>
          <a:p>
            <a:r>
              <a:rPr lang="nl-NL" dirty="0"/>
              <a:t>HOE DAN?</a:t>
            </a:r>
          </a:p>
        </p:txBody>
      </p:sp>
      <p:sp>
        <p:nvSpPr>
          <p:cNvPr id="4" name="Tekstvak 3">
            <a:extLst>
              <a:ext uri="{FF2B5EF4-FFF2-40B4-BE49-F238E27FC236}">
                <a16:creationId xmlns:a16="http://schemas.microsoft.com/office/drawing/2014/main" id="{756A58F0-CA08-4070-8AFD-5FDE30BAB822}"/>
              </a:ext>
            </a:extLst>
          </p:cNvPr>
          <p:cNvSpPr txBox="1"/>
          <p:nvPr/>
        </p:nvSpPr>
        <p:spPr>
          <a:xfrm>
            <a:off x="549442" y="1186318"/>
            <a:ext cx="10765857" cy="4801314"/>
          </a:xfrm>
          <a:prstGeom prst="rect">
            <a:avLst/>
          </a:prstGeom>
          <a:noFill/>
        </p:spPr>
        <p:txBody>
          <a:bodyPr wrap="square">
            <a:spAutoFit/>
          </a:bodyPr>
          <a:lstStyle/>
          <a:p>
            <a:r>
              <a:rPr lang="nl-NL" b="1" dirty="0">
                <a:solidFill>
                  <a:schemeClr val="accent1"/>
                </a:solidFill>
              </a:rPr>
              <a:t>1. Samen starten</a:t>
            </a:r>
          </a:p>
          <a:p>
            <a:r>
              <a:rPr lang="nl-NL" dirty="0"/>
              <a:t>Deze fase begint met een verkenning van de volgende vragen: wie zijn de belanghebbenden, wie zijn er al aangehaakt, hoe werk je samen, wat is de planning en wat is het budget? Samen met de belanghebbenden stel je het DNA van de wijk en de leefwereld van bewoners vast. Dit doe je ook zoveel mogelijk samen met de bewoners zelf. </a:t>
            </a:r>
          </a:p>
          <a:p>
            <a:r>
              <a:rPr lang="nl-NL" b="1" dirty="0">
                <a:solidFill>
                  <a:schemeClr val="accent1"/>
                </a:solidFill>
              </a:rPr>
              <a:t>2. Karakteriseren van het gebied</a:t>
            </a:r>
          </a:p>
          <a:p>
            <a:r>
              <a:rPr lang="nl-NL" dirty="0"/>
              <a:t>Bij deze fase breng je de wensen van en voor het gebied nog verder in kaart, kijkend naar het vastgoed, de bewoners, de woonwensen, de infrastructuur en de toekomstige plannen voor de wijk. Dit gaat verder dan de energietransitie; je wilt hier verschillende opgaven identificeren en ook combinaties van deze opgaven verkennen op basis van de waarde die ze kunnen toevoegen.</a:t>
            </a:r>
          </a:p>
          <a:p>
            <a:r>
              <a:rPr lang="nl-NL" b="1" dirty="0">
                <a:solidFill>
                  <a:schemeClr val="accent1"/>
                </a:solidFill>
              </a:rPr>
              <a:t>3. Strategieën identificeren</a:t>
            </a:r>
          </a:p>
          <a:p>
            <a:r>
              <a:rPr lang="nl-NL" dirty="0"/>
              <a:t>In de derde fase formuleer je strategieën die passend zijn voor jouw wijkaanpak. Hiervoor werk je de verschillende combinaties van wensen en behoeften verder uit, en verken je welke geldstromen (zowel korte als lange termijn) er door de wijk lopen.  </a:t>
            </a:r>
          </a:p>
          <a:p>
            <a:r>
              <a:rPr lang="nl-NL" b="1" dirty="0">
                <a:solidFill>
                  <a:schemeClr val="accent1"/>
                </a:solidFill>
              </a:rPr>
              <a:t>4. Keuzes maken</a:t>
            </a:r>
          </a:p>
          <a:p>
            <a:r>
              <a:rPr lang="nl-NL" dirty="0"/>
              <a:t>Alle keuzes gaan vanaf nu richting de uitvoering. Deze keuzes worden gemaakt op basis van een eerder vastgesteld afwegingskader en je toetst de haalbaarheid ervan. </a:t>
            </a:r>
          </a:p>
        </p:txBody>
      </p:sp>
    </p:spTree>
    <p:extLst>
      <p:ext uri="{BB962C8B-B14F-4D97-AF65-F5344CB8AC3E}">
        <p14:creationId xmlns:p14="http://schemas.microsoft.com/office/powerpoint/2010/main" val="1391109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EED67B-AD73-4044-B205-6C84D8D5CB61}"/>
              </a:ext>
            </a:extLst>
          </p:cNvPr>
          <p:cNvSpPr>
            <a:spLocks noGrp="1"/>
          </p:cNvSpPr>
          <p:nvPr>
            <p:ph type="title"/>
          </p:nvPr>
        </p:nvSpPr>
        <p:spPr/>
        <p:txBody>
          <a:bodyPr/>
          <a:lstStyle/>
          <a:p>
            <a:r>
              <a:rPr lang="nl-NL" dirty="0"/>
              <a:t>Uitdagingen?</a:t>
            </a:r>
          </a:p>
        </p:txBody>
      </p:sp>
      <p:pic>
        <p:nvPicPr>
          <p:cNvPr id="3" name="Afbeelding 2">
            <a:extLst>
              <a:ext uri="{FF2B5EF4-FFF2-40B4-BE49-F238E27FC236}">
                <a16:creationId xmlns:a16="http://schemas.microsoft.com/office/drawing/2014/main" id="{BA51A9C5-C013-4891-96FB-D1DC294F672D}"/>
              </a:ext>
            </a:extLst>
          </p:cNvPr>
          <p:cNvPicPr>
            <a:picLocks noChangeAspect="1"/>
          </p:cNvPicPr>
          <p:nvPr/>
        </p:nvPicPr>
        <p:blipFill>
          <a:blip r:embed="rId2"/>
          <a:stretch>
            <a:fillRect/>
          </a:stretch>
        </p:blipFill>
        <p:spPr>
          <a:xfrm>
            <a:off x="7075442" y="3561031"/>
            <a:ext cx="4278358" cy="3055970"/>
          </a:xfrm>
          <a:prstGeom prst="rect">
            <a:avLst/>
          </a:prstGeom>
        </p:spPr>
      </p:pic>
      <p:sp>
        <p:nvSpPr>
          <p:cNvPr id="5" name="Tekstvak 4">
            <a:extLst>
              <a:ext uri="{FF2B5EF4-FFF2-40B4-BE49-F238E27FC236}">
                <a16:creationId xmlns:a16="http://schemas.microsoft.com/office/drawing/2014/main" id="{49BFBD49-B046-4F96-81A5-9E0A6078BE91}"/>
              </a:ext>
            </a:extLst>
          </p:cNvPr>
          <p:cNvSpPr txBox="1"/>
          <p:nvPr/>
        </p:nvSpPr>
        <p:spPr>
          <a:xfrm>
            <a:off x="838200" y="1690688"/>
            <a:ext cx="6097604" cy="1200329"/>
          </a:xfrm>
          <a:prstGeom prst="rect">
            <a:avLst/>
          </a:prstGeom>
          <a:noFill/>
        </p:spPr>
        <p:txBody>
          <a:bodyPr wrap="square">
            <a:spAutoFit/>
          </a:bodyPr>
          <a:lstStyle/>
          <a:p>
            <a:r>
              <a:rPr lang="nl-NL" dirty="0"/>
              <a:t>Geen technisch verhaal over opgaven en maatregelen, maar een helder verhaal over de toekomst van de wijk. Een verhaal dat mede gebaseerd is op de ideeën, wensen en plannen van bewoners voor hun buurt. </a:t>
            </a:r>
          </a:p>
        </p:txBody>
      </p:sp>
      <p:sp>
        <p:nvSpPr>
          <p:cNvPr id="7" name="Tekstvak 6">
            <a:extLst>
              <a:ext uri="{FF2B5EF4-FFF2-40B4-BE49-F238E27FC236}">
                <a16:creationId xmlns:a16="http://schemas.microsoft.com/office/drawing/2014/main" id="{8E9811CE-740B-47A4-892E-528D4A172978}"/>
              </a:ext>
            </a:extLst>
          </p:cNvPr>
          <p:cNvSpPr txBox="1"/>
          <p:nvPr/>
        </p:nvSpPr>
        <p:spPr>
          <a:xfrm>
            <a:off x="838200" y="3293250"/>
            <a:ext cx="4802204" cy="1200329"/>
          </a:xfrm>
          <a:prstGeom prst="rect">
            <a:avLst/>
          </a:prstGeom>
          <a:noFill/>
        </p:spPr>
        <p:txBody>
          <a:bodyPr wrap="square">
            <a:spAutoFit/>
          </a:bodyPr>
          <a:lstStyle/>
          <a:p>
            <a:r>
              <a:rPr lang="nl-NL" dirty="0"/>
              <a:t>Verbinden is mensenwerk: zoals bij veel innovaties is ook bij het verbinden van opgaven een bevlogen initiatiefnemer of aanjager vaak onmisbaar. </a:t>
            </a:r>
          </a:p>
        </p:txBody>
      </p:sp>
      <p:sp>
        <p:nvSpPr>
          <p:cNvPr id="9" name="Tekstvak 8">
            <a:extLst>
              <a:ext uri="{FF2B5EF4-FFF2-40B4-BE49-F238E27FC236}">
                <a16:creationId xmlns:a16="http://schemas.microsoft.com/office/drawing/2014/main" id="{37406C9A-F12B-459A-96D7-8CC86AF19DE2}"/>
              </a:ext>
            </a:extLst>
          </p:cNvPr>
          <p:cNvSpPr txBox="1"/>
          <p:nvPr/>
        </p:nvSpPr>
        <p:spPr>
          <a:xfrm>
            <a:off x="838200" y="5089016"/>
            <a:ext cx="6097604" cy="923330"/>
          </a:xfrm>
          <a:prstGeom prst="rect">
            <a:avLst/>
          </a:prstGeom>
          <a:noFill/>
        </p:spPr>
        <p:txBody>
          <a:bodyPr wrap="square">
            <a:spAutoFit/>
          </a:bodyPr>
          <a:lstStyle/>
          <a:p>
            <a:r>
              <a:rPr lang="nl-NL" dirty="0"/>
              <a:t>‘Niet wachten tot plannen tot in detail zijn uitgewerkt, maar vroegtijdig in gesprek gaan met bewoners’ is een sleutel tot succes</a:t>
            </a:r>
          </a:p>
        </p:txBody>
      </p:sp>
    </p:spTree>
    <p:extLst>
      <p:ext uri="{BB962C8B-B14F-4D97-AF65-F5344CB8AC3E}">
        <p14:creationId xmlns:p14="http://schemas.microsoft.com/office/powerpoint/2010/main" val="2093436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2E9C90-20FA-48C8-8D30-5F7A7B69A4EF}"/>
              </a:ext>
            </a:extLst>
          </p:cNvPr>
          <p:cNvSpPr>
            <a:spLocks noGrp="1"/>
          </p:cNvSpPr>
          <p:nvPr>
            <p:ph type="ctrTitle"/>
          </p:nvPr>
        </p:nvSpPr>
        <p:spPr/>
        <p:txBody>
          <a:bodyPr/>
          <a:lstStyle/>
          <a:p>
            <a:r>
              <a:rPr lang="nl-NL" dirty="0"/>
              <a:t>Korte herhaling </a:t>
            </a:r>
          </a:p>
        </p:txBody>
      </p:sp>
      <p:sp>
        <p:nvSpPr>
          <p:cNvPr id="3" name="Ondertitel 2">
            <a:extLst>
              <a:ext uri="{FF2B5EF4-FFF2-40B4-BE49-F238E27FC236}">
                <a16:creationId xmlns:a16="http://schemas.microsoft.com/office/drawing/2014/main" id="{98C1A96D-522B-45EF-9B92-029C3964AF95}"/>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1616625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dirty="0">
                <a:ln>
                  <a:noFill/>
                </a:ln>
                <a:solidFill>
                  <a:srgbClr val="B8A1FF"/>
                </a:solidFill>
                <a:effectLst/>
                <a:uLnTx/>
                <a:uFillTx/>
                <a:latin typeface="Arial" panose="020B0604020202020204" pitchFamily="34" charset="0"/>
                <a:ea typeface="+mj-ea"/>
                <a:cs typeface="Arial" panose="020B0604020202020204" pitchFamily="34" charset="0"/>
              </a:rPr>
              <a:t>Leefbare stad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dirty="0" err="1">
                <a:ln>
                  <a:noFill/>
                </a:ln>
                <a:solidFill>
                  <a:srgbClr val="B8A1FF"/>
                </a:solidFill>
                <a:effectLst/>
                <a:uLnTx/>
                <a:uFillTx/>
                <a:latin typeface="Arial" panose="020B0604020202020204" pitchFamily="34" charset="0"/>
                <a:ea typeface="+mj-ea"/>
                <a:cs typeface="Arial" panose="020B0604020202020204" pitchFamily="34" charset="0"/>
              </a:rPr>
              <a:t>Expertles</a:t>
            </a:r>
            <a:r>
              <a:rPr kumimoji="0" lang="nl-NL" sz="4400" b="1" i="0" u="none" strike="noStrike" kern="1200" cap="none" spc="0" normalizeH="0" baseline="0" noProof="0" dirty="0">
                <a:ln>
                  <a:noFill/>
                </a:ln>
                <a:solidFill>
                  <a:srgbClr val="B8A1FF"/>
                </a:solidFill>
                <a:effectLst/>
                <a:uLnTx/>
                <a:uFillTx/>
                <a:latin typeface="Arial" panose="020B0604020202020204" pitchFamily="34" charset="0"/>
                <a:ea typeface="+mj-ea"/>
                <a:cs typeface="Arial" panose="020B0604020202020204" pitchFamily="34" charset="0"/>
              </a:rPr>
              <a:t> Stad en wijk</a:t>
            </a:r>
            <a:endParaRPr kumimoji="0" lang="nl-NL" sz="4400" b="0" i="0" u="none" strike="noStrike" kern="1200" cap="none" spc="0" normalizeH="0" baseline="0" noProof="0" dirty="0">
              <a:ln>
                <a:noFill/>
              </a:ln>
              <a:solidFill>
                <a:srgbClr val="B8A1FF"/>
              </a:solidFill>
              <a:effectLst/>
              <a:uLnTx/>
              <a:uFillTx/>
              <a:latin typeface="Arial" panose="020B0604020202020204" pitchFamily="34" charset="0"/>
              <a:ea typeface="+mj-ea"/>
              <a:cs typeface="Arial" panose="020B0604020202020204" pitchFamily="34" charset="0"/>
            </a:endParaRP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7210764" y="2186840"/>
            <a:ext cx="4009686"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Begrippen in deze les:</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Bestemmingsplan</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Omgevingswet</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Gebiedsontwikkeling</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Gentrificatie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Wijkparticipatie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0" kern="1200" dirty="0">
                          <a:solidFill>
                            <a:schemeClr val="bg2"/>
                          </a:solidFill>
                        </a:rPr>
                        <a:t>Week 1</a:t>
                      </a:r>
                      <a:endParaRPr lang="nl-NL" sz="1200" b="0" kern="1200" dirty="0">
                        <a:solidFill>
                          <a:schemeClr val="bg2"/>
                        </a:solidFill>
                        <a:latin typeface="+mn-lt"/>
                        <a:ea typeface="+mn-ea"/>
                        <a:cs typeface="+mn-cs"/>
                      </a:endParaRPr>
                    </a:p>
                  </a:txBody>
                  <a:tcPr anchor="ctr"/>
                </a:tc>
                <a:tc>
                  <a:txBody>
                    <a:bodyPr/>
                    <a:lstStyle/>
                    <a:p>
                      <a:pPr marL="0" algn="ctr" defTabSz="914400" rtl="0" eaLnBrk="1" latinLnBrk="0" hangingPunct="1"/>
                      <a:r>
                        <a:rPr lang="nl-NL" sz="1200" b="1" kern="1200" dirty="0">
                          <a:solidFill>
                            <a:schemeClr val="tx1"/>
                          </a:solidFill>
                        </a:rPr>
                        <a:t>Week 2</a:t>
                      </a:r>
                      <a:endParaRPr lang="nl-NL" sz="1200" b="1" kern="1200" dirty="0">
                        <a:solidFill>
                          <a:schemeClr val="tx1"/>
                        </a:solidFill>
                        <a:latin typeface="+mn-lt"/>
                        <a:ea typeface="+mn-ea"/>
                        <a:cs typeface="+mn-cs"/>
                      </a:endParaRPr>
                    </a:p>
                  </a:txBody>
                  <a:tcPr anchor="ctr"/>
                </a:tc>
                <a:tc>
                  <a:txBody>
                    <a:bodyPr/>
                    <a:lstStyle/>
                    <a:p>
                      <a:pPr algn="ctr"/>
                      <a:r>
                        <a:rPr lang="nl-NL" sz="1200" b="0" kern="1200" dirty="0">
                          <a:solidFill>
                            <a:schemeClr val="bg2"/>
                          </a:solidFill>
                        </a:rPr>
                        <a:t>Week 3</a:t>
                      </a:r>
                      <a:endParaRPr lang="nl-NL" sz="1200" b="0" kern="1200" dirty="0">
                        <a:solidFill>
                          <a:schemeClr val="bg2"/>
                        </a:solidFill>
                        <a:latin typeface="+mn-lt"/>
                        <a:ea typeface="+mn-ea"/>
                        <a:cs typeface="+mn-cs"/>
                      </a:endParaRPr>
                    </a:p>
                  </a:txBody>
                  <a:tcPr anchor="ctr"/>
                </a:tc>
                <a:tc>
                  <a:txBody>
                    <a:bodyPr/>
                    <a:lstStyle/>
                    <a:p>
                      <a:pPr algn="ctr"/>
                      <a:r>
                        <a:rPr lang="nl-NL" sz="1200" b="1" kern="1200">
                          <a:solidFill>
                            <a:schemeClr val="bg1">
                              <a:lumMod val="85000"/>
                            </a:schemeClr>
                          </a:solidFill>
                        </a:rPr>
                        <a:t>Week 4</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5</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dirty="0">
                          <a:solidFill>
                            <a:schemeClr val="bg1">
                              <a:lumMod val="85000"/>
                            </a:schemeClr>
                          </a:solidFill>
                        </a:rPr>
                        <a:t>Week 6</a:t>
                      </a: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6112"/>
          <a:stretch/>
        </p:blipFill>
        <p:spPr>
          <a:xfrm>
            <a:off x="6180942" y="2080101"/>
            <a:ext cx="836782" cy="700279"/>
          </a:xfrm>
          <a:prstGeom prst="rect">
            <a:avLst/>
          </a:prstGeom>
        </p:spPr>
      </p:pic>
      <p:pic>
        <p:nvPicPr>
          <p:cNvPr id="12" name="Graphic 11" descr="Agenda silhouet">
            <a:extLst>
              <a:ext uri="{FF2B5EF4-FFF2-40B4-BE49-F238E27FC236}">
                <a16:creationId xmlns:a16="http://schemas.microsoft.com/office/drawing/2014/main" id="{2A02EC8A-F297-4241-92B5-1BC63B1180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142" y="4622465"/>
            <a:ext cx="914400" cy="914400"/>
          </a:xfrm>
          <a:prstGeom prst="rect">
            <a:avLst/>
          </a:prstGeom>
        </p:spPr>
      </p:pic>
      <p:sp>
        <p:nvSpPr>
          <p:cNvPr id="13" name="Tijdelijke aanduiding voor inhoud 5">
            <a:extLst>
              <a:ext uri="{FF2B5EF4-FFF2-40B4-BE49-F238E27FC236}">
                <a16:creationId xmlns:a16="http://schemas.microsoft.com/office/drawing/2014/main" id="{BC3B0B6C-7490-49B6-9060-444D61A2630D}"/>
              </a:ext>
            </a:extLst>
          </p:cNvPr>
          <p:cNvSpPr txBox="1">
            <a:spLocks/>
          </p:cNvSpPr>
          <p:nvPr/>
        </p:nvSpPr>
        <p:spPr bwMode="auto">
          <a:xfrm>
            <a:off x="1729105" y="4707737"/>
            <a:ext cx="479552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Les en datum</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srgbClr val="000644"/>
                </a:solidFill>
                <a:effectLst/>
                <a:uLnTx/>
                <a:uFillTx/>
                <a:latin typeface="Arial"/>
                <a:cs typeface="Arial"/>
              </a:rPr>
              <a:t>Les 1 van </a:t>
            </a:r>
            <a:r>
              <a:rPr lang="nl-NL" sz="1800" dirty="0">
                <a:solidFill>
                  <a:srgbClr val="000644"/>
                </a:solidFill>
                <a:latin typeface="Arial"/>
                <a:cs typeface="Arial"/>
              </a:rPr>
              <a:t>donderdag</a:t>
            </a:r>
            <a:r>
              <a:rPr kumimoji="0" lang="nl-NL" sz="1800" b="0" i="0" u="none" strike="noStrike" kern="1200" cap="none" spc="0" normalizeH="0" baseline="0" noProof="0" dirty="0">
                <a:ln>
                  <a:noFill/>
                </a:ln>
                <a:solidFill>
                  <a:srgbClr val="000644"/>
                </a:solidFill>
                <a:effectLst/>
                <a:uLnTx/>
                <a:uFillTx/>
                <a:latin typeface="Arial"/>
                <a:cs typeface="Arial"/>
              </a:rPr>
              <a:t> </a:t>
            </a:r>
            <a:r>
              <a:rPr lang="nl-NL" sz="1800" dirty="0">
                <a:solidFill>
                  <a:srgbClr val="000644"/>
                </a:solidFill>
                <a:latin typeface="Arial"/>
                <a:cs typeface="Arial"/>
              </a:rPr>
              <a:t>11</a:t>
            </a:r>
            <a:r>
              <a:rPr kumimoji="0" lang="nl-NL" sz="1800" b="0" i="0" u="none" strike="noStrike" kern="1200" cap="none" spc="0" normalizeH="0" baseline="0" noProof="0" dirty="0">
                <a:ln>
                  <a:noFill/>
                </a:ln>
                <a:solidFill>
                  <a:srgbClr val="000644"/>
                </a:solidFill>
                <a:effectLst/>
                <a:uLnTx/>
                <a:uFillTx/>
                <a:latin typeface="Arial"/>
                <a:cs typeface="Arial"/>
              </a:rPr>
              <a:t> september 2021</a:t>
            </a:r>
            <a:endParaRPr lang="nl-NL" sz="1800" b="0" i="0" u="none" strike="noStrike" kern="1200" cap="none" spc="0" normalizeH="0" baseline="0" noProof="0" dirty="0">
              <a:ln>
                <a:noFill/>
              </a:ln>
              <a:solidFill>
                <a:srgbClr val="000644"/>
              </a:solidFill>
              <a:effectLst/>
              <a:uLnTx/>
              <a:uFillTx/>
              <a:latin typeface="Arial"/>
              <a:cs typeface="Arial"/>
            </a:endParaRP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5" name="Graphic 14" descr="Klaslokaal met effen opvulling">
            <a:extLst>
              <a:ext uri="{FF2B5EF4-FFF2-40B4-BE49-F238E27FC236}">
                <a16:creationId xmlns:a16="http://schemas.microsoft.com/office/drawing/2014/main" id="{D406E31E-B8E8-4C03-909F-1F5199DD06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0142" y="1880702"/>
            <a:ext cx="914400" cy="914400"/>
          </a:xfrm>
          <a:prstGeom prst="rect">
            <a:avLst/>
          </a:prstGeom>
        </p:spPr>
      </p:pic>
      <p:sp>
        <p:nvSpPr>
          <p:cNvPr id="16" name="Tijdelijke aanduiding voor inhoud 5">
            <a:extLst>
              <a:ext uri="{FF2B5EF4-FFF2-40B4-BE49-F238E27FC236}">
                <a16:creationId xmlns:a16="http://schemas.microsoft.com/office/drawing/2014/main" id="{24004357-24FE-4167-B53C-9F42B4C70B3D}"/>
              </a:ext>
            </a:extLst>
          </p:cNvPr>
          <p:cNvSpPr txBox="1">
            <a:spLocks/>
          </p:cNvSpPr>
          <p:nvPr/>
        </p:nvSpPr>
        <p:spPr bwMode="auto">
          <a:xfrm>
            <a:off x="1729105" y="1921944"/>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Groep</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Leerjaar 3</a:t>
            </a:r>
          </a:p>
        </p:txBody>
      </p:sp>
      <p:pic>
        <p:nvPicPr>
          <p:cNvPr id="18" name="Graphic 17" descr="Badge: 1 silhouet">
            <a:extLst>
              <a:ext uri="{FF2B5EF4-FFF2-40B4-BE49-F238E27FC236}">
                <a16:creationId xmlns:a16="http://schemas.microsoft.com/office/drawing/2014/main" id="{F0B35AF7-38C8-44C9-B9B5-71C955DC5C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0142" y="3297520"/>
            <a:ext cx="914400" cy="914400"/>
          </a:xfrm>
          <a:prstGeom prst="rect">
            <a:avLst/>
          </a:prstGeom>
        </p:spPr>
      </p:pic>
      <p:sp>
        <p:nvSpPr>
          <p:cNvPr id="19" name="Tijdelijke aanduiding voor inhoud 5">
            <a:extLst>
              <a:ext uri="{FF2B5EF4-FFF2-40B4-BE49-F238E27FC236}">
                <a16:creationId xmlns:a16="http://schemas.microsoft.com/office/drawing/2014/main" id="{DD358EE9-0D6B-4D22-ACF3-8516B8A51C58}"/>
              </a:ext>
            </a:extLst>
          </p:cNvPr>
          <p:cNvSpPr txBox="1">
            <a:spLocks/>
          </p:cNvSpPr>
          <p:nvPr/>
        </p:nvSpPr>
        <p:spPr bwMode="auto">
          <a:xfrm>
            <a:off x="1729105" y="3386888"/>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Periode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Periode 1</a:t>
            </a:r>
          </a:p>
        </p:txBody>
      </p:sp>
    </p:spTree>
    <p:extLst>
      <p:ext uri="{BB962C8B-B14F-4D97-AF65-F5344CB8AC3E}">
        <p14:creationId xmlns:p14="http://schemas.microsoft.com/office/powerpoint/2010/main" val="3157638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dirty="0">
                <a:ln>
                  <a:noFill/>
                </a:ln>
                <a:solidFill>
                  <a:srgbClr val="B8A1FF"/>
                </a:solidFill>
                <a:effectLst/>
                <a:uLnTx/>
                <a:uFillTx/>
                <a:latin typeface="Arial" panose="020B0604020202020204" pitchFamily="34" charset="0"/>
                <a:ea typeface="+mj-ea"/>
                <a:cs typeface="Arial" panose="020B0604020202020204" pitchFamily="34" charset="0"/>
              </a:rPr>
              <a:t>Leefbare stad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dirty="0" err="1">
                <a:ln>
                  <a:noFill/>
                </a:ln>
                <a:solidFill>
                  <a:srgbClr val="B8A1FF"/>
                </a:solidFill>
                <a:effectLst/>
                <a:uLnTx/>
                <a:uFillTx/>
                <a:latin typeface="Arial" panose="020B0604020202020204" pitchFamily="34" charset="0"/>
                <a:ea typeface="+mj-ea"/>
                <a:cs typeface="Arial" panose="020B0604020202020204" pitchFamily="34" charset="0"/>
              </a:rPr>
              <a:t>Expertles</a:t>
            </a:r>
            <a:r>
              <a:rPr kumimoji="0" lang="nl-NL" sz="4400" b="1" i="0" u="none" strike="noStrike" kern="1200" cap="none" spc="0" normalizeH="0" baseline="0" noProof="0" dirty="0">
                <a:ln>
                  <a:noFill/>
                </a:ln>
                <a:solidFill>
                  <a:srgbClr val="B8A1FF"/>
                </a:solidFill>
                <a:effectLst/>
                <a:uLnTx/>
                <a:uFillTx/>
                <a:latin typeface="Arial" panose="020B0604020202020204" pitchFamily="34" charset="0"/>
                <a:ea typeface="+mj-ea"/>
                <a:cs typeface="Arial" panose="020B0604020202020204" pitchFamily="34" charset="0"/>
              </a:rPr>
              <a:t> Stad en wijk</a:t>
            </a:r>
            <a:endParaRPr kumimoji="0" lang="nl-NL" sz="4400" b="0" i="0" u="none" strike="noStrike" kern="1200" cap="none" spc="0" normalizeH="0" baseline="0" noProof="0" dirty="0">
              <a:ln>
                <a:noFill/>
              </a:ln>
              <a:solidFill>
                <a:srgbClr val="B8A1FF"/>
              </a:solidFill>
              <a:effectLst/>
              <a:uLnTx/>
              <a:uFillTx/>
              <a:latin typeface="Arial" panose="020B0604020202020204" pitchFamily="34" charset="0"/>
              <a:ea typeface="+mj-ea"/>
              <a:cs typeface="Arial" panose="020B0604020202020204" pitchFamily="34" charset="0"/>
            </a:endParaRP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7210764" y="2186840"/>
            <a:ext cx="4009686"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Begrippen in deze les:</a:t>
            </a:r>
          </a:p>
          <a:p>
            <a:pPr marR="0" lvl="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80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Sociaal maatschappelijke uitdagingen en sociale innovatie </a:t>
            </a:r>
          </a:p>
          <a:p>
            <a:pPr marR="0" lvl="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80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Energie transitie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638177831"/>
              </p:ext>
            </p:extLst>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649741">
                  <a:extLst>
                    <a:ext uri="{9D8B030D-6E8A-4147-A177-3AD203B41FA5}">
                      <a16:colId xmlns:a16="http://schemas.microsoft.com/office/drawing/2014/main" val="1458696249"/>
                    </a:ext>
                  </a:extLst>
                </a:gridCol>
                <a:gridCol w="828077">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0" kern="1200" dirty="0">
                          <a:solidFill>
                            <a:schemeClr val="bg2"/>
                          </a:solidFill>
                        </a:rPr>
                        <a:t>Week 1</a:t>
                      </a:r>
                      <a:endParaRPr lang="nl-NL" sz="1200" b="0" kern="1200" dirty="0">
                        <a:solidFill>
                          <a:schemeClr val="bg2"/>
                        </a:solidFill>
                        <a:latin typeface="+mn-lt"/>
                        <a:ea typeface="+mn-ea"/>
                        <a:cs typeface="+mn-cs"/>
                      </a:endParaRPr>
                    </a:p>
                  </a:txBody>
                  <a:tcPr anchor="ctr"/>
                </a:tc>
                <a:tc>
                  <a:txBody>
                    <a:bodyPr/>
                    <a:lstStyle/>
                    <a:p>
                      <a:pPr marL="0" algn="ctr" defTabSz="914400" rtl="0" eaLnBrk="1" latinLnBrk="0" hangingPunct="1"/>
                      <a:r>
                        <a:rPr lang="nl-NL" sz="1200" b="0" kern="1200" dirty="0">
                          <a:solidFill>
                            <a:schemeClr val="bg2"/>
                          </a:solidFill>
                        </a:rPr>
                        <a:t>Week 2</a:t>
                      </a:r>
                      <a:endParaRPr lang="nl-NL" sz="1200" b="0" kern="1200" dirty="0">
                        <a:solidFill>
                          <a:schemeClr val="bg2"/>
                        </a:solidFill>
                        <a:latin typeface="+mn-lt"/>
                        <a:ea typeface="+mn-ea"/>
                        <a:cs typeface="+mn-cs"/>
                      </a:endParaRPr>
                    </a:p>
                  </a:txBody>
                  <a:tcPr anchor="ctr"/>
                </a:tc>
                <a:tc>
                  <a:txBody>
                    <a:bodyPr/>
                    <a:lstStyle/>
                    <a:p>
                      <a:pPr algn="ctr"/>
                      <a:r>
                        <a:rPr lang="nl-NL" sz="1200" b="0" kern="1200" dirty="0">
                          <a:solidFill>
                            <a:schemeClr val="bg2"/>
                          </a:solidFill>
                        </a:rPr>
                        <a:t>Week 3</a:t>
                      </a:r>
                      <a:endParaRPr lang="nl-NL" sz="1200" b="0" kern="1200" dirty="0">
                        <a:solidFill>
                          <a:schemeClr val="bg2"/>
                        </a:solidFill>
                        <a:latin typeface="+mn-lt"/>
                        <a:ea typeface="+mn-ea"/>
                        <a:cs typeface="+mn-cs"/>
                      </a:endParaRPr>
                    </a:p>
                  </a:txBody>
                  <a:tcPr anchor="ctr"/>
                </a:tc>
                <a:tc>
                  <a:txBody>
                    <a:bodyPr/>
                    <a:lstStyle/>
                    <a:p>
                      <a:pPr algn="ctr"/>
                      <a:r>
                        <a:rPr lang="nl-NL" sz="1200" b="1" kern="1200">
                          <a:solidFill>
                            <a:schemeClr val="bg1">
                              <a:lumMod val="85000"/>
                            </a:schemeClr>
                          </a:solidFill>
                        </a:rPr>
                        <a:t>Week 4</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5</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dirty="0">
                          <a:solidFill>
                            <a:schemeClr val="bg2"/>
                          </a:solidFill>
                        </a:rPr>
                        <a:t>Week 6</a:t>
                      </a: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b="0" dirty="0">
                          <a:solidFill>
                            <a:schemeClr val="tx1"/>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6112"/>
          <a:stretch/>
        </p:blipFill>
        <p:spPr>
          <a:xfrm>
            <a:off x="6180942" y="2080101"/>
            <a:ext cx="836782" cy="700279"/>
          </a:xfrm>
          <a:prstGeom prst="rect">
            <a:avLst/>
          </a:prstGeom>
        </p:spPr>
      </p:pic>
      <p:pic>
        <p:nvPicPr>
          <p:cNvPr id="12" name="Graphic 11" descr="Agenda silhouet">
            <a:extLst>
              <a:ext uri="{FF2B5EF4-FFF2-40B4-BE49-F238E27FC236}">
                <a16:creationId xmlns:a16="http://schemas.microsoft.com/office/drawing/2014/main" id="{2A02EC8A-F297-4241-92B5-1BC63B1180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142" y="4622465"/>
            <a:ext cx="914400" cy="914400"/>
          </a:xfrm>
          <a:prstGeom prst="rect">
            <a:avLst/>
          </a:prstGeom>
        </p:spPr>
      </p:pic>
      <p:sp>
        <p:nvSpPr>
          <p:cNvPr id="13" name="Tijdelijke aanduiding voor inhoud 5">
            <a:extLst>
              <a:ext uri="{FF2B5EF4-FFF2-40B4-BE49-F238E27FC236}">
                <a16:creationId xmlns:a16="http://schemas.microsoft.com/office/drawing/2014/main" id="{BC3B0B6C-7490-49B6-9060-444D61A2630D}"/>
              </a:ext>
            </a:extLst>
          </p:cNvPr>
          <p:cNvSpPr txBox="1">
            <a:spLocks/>
          </p:cNvSpPr>
          <p:nvPr/>
        </p:nvSpPr>
        <p:spPr bwMode="auto">
          <a:xfrm>
            <a:off x="1729105" y="4707737"/>
            <a:ext cx="479552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Les en datum</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srgbClr val="000644"/>
                </a:solidFill>
                <a:effectLst/>
                <a:uLnTx/>
                <a:uFillTx/>
                <a:latin typeface="Arial"/>
                <a:cs typeface="Arial"/>
              </a:rPr>
              <a:t>Les 8 van </a:t>
            </a:r>
            <a:r>
              <a:rPr lang="nl-NL" sz="1800" dirty="0">
                <a:solidFill>
                  <a:srgbClr val="000644"/>
                </a:solidFill>
                <a:latin typeface="Arial"/>
                <a:cs typeface="Arial"/>
              </a:rPr>
              <a:t>donderdag</a:t>
            </a:r>
            <a:r>
              <a:rPr kumimoji="0" lang="nl-NL" sz="1800" b="0" i="0" u="none" strike="noStrike" kern="1200" cap="none" spc="0" normalizeH="0" baseline="0" noProof="0" dirty="0">
                <a:ln>
                  <a:noFill/>
                </a:ln>
                <a:solidFill>
                  <a:srgbClr val="000644"/>
                </a:solidFill>
                <a:effectLst/>
                <a:uLnTx/>
                <a:uFillTx/>
                <a:latin typeface="Arial"/>
                <a:cs typeface="Arial"/>
              </a:rPr>
              <a:t> </a:t>
            </a:r>
            <a:r>
              <a:rPr lang="nl-NL" sz="1800" dirty="0">
                <a:solidFill>
                  <a:srgbClr val="000644"/>
                </a:solidFill>
                <a:latin typeface="Arial"/>
                <a:cs typeface="Arial"/>
              </a:rPr>
              <a:t>4 november </a:t>
            </a:r>
            <a:r>
              <a:rPr kumimoji="0" lang="nl-NL" sz="1800" b="0" i="0" u="none" strike="noStrike" kern="1200" cap="none" spc="0" normalizeH="0" baseline="0" noProof="0" dirty="0">
                <a:ln>
                  <a:noFill/>
                </a:ln>
                <a:solidFill>
                  <a:srgbClr val="000644"/>
                </a:solidFill>
                <a:effectLst/>
                <a:uLnTx/>
                <a:uFillTx/>
                <a:latin typeface="Arial"/>
                <a:cs typeface="Arial"/>
              </a:rPr>
              <a:t>2021</a:t>
            </a:r>
            <a:endParaRPr lang="nl-NL" sz="1800" b="0" i="0" u="none" strike="noStrike" kern="1200" cap="none" spc="0" normalizeH="0" baseline="0" noProof="0" dirty="0">
              <a:ln>
                <a:noFill/>
              </a:ln>
              <a:solidFill>
                <a:srgbClr val="000644"/>
              </a:solidFill>
              <a:effectLst/>
              <a:uLnTx/>
              <a:uFillTx/>
              <a:latin typeface="Arial"/>
              <a:cs typeface="Arial"/>
            </a:endParaRP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5" name="Graphic 14" descr="Klaslokaal met effen opvulling">
            <a:extLst>
              <a:ext uri="{FF2B5EF4-FFF2-40B4-BE49-F238E27FC236}">
                <a16:creationId xmlns:a16="http://schemas.microsoft.com/office/drawing/2014/main" id="{D406E31E-B8E8-4C03-909F-1F5199DD06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0142" y="1880702"/>
            <a:ext cx="914400" cy="914400"/>
          </a:xfrm>
          <a:prstGeom prst="rect">
            <a:avLst/>
          </a:prstGeom>
        </p:spPr>
      </p:pic>
      <p:sp>
        <p:nvSpPr>
          <p:cNvPr id="16" name="Tijdelijke aanduiding voor inhoud 5">
            <a:extLst>
              <a:ext uri="{FF2B5EF4-FFF2-40B4-BE49-F238E27FC236}">
                <a16:creationId xmlns:a16="http://schemas.microsoft.com/office/drawing/2014/main" id="{24004357-24FE-4167-B53C-9F42B4C70B3D}"/>
              </a:ext>
            </a:extLst>
          </p:cNvPr>
          <p:cNvSpPr txBox="1">
            <a:spLocks/>
          </p:cNvSpPr>
          <p:nvPr/>
        </p:nvSpPr>
        <p:spPr bwMode="auto">
          <a:xfrm>
            <a:off x="1729105" y="1921944"/>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Groep</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Leerjaar 3</a:t>
            </a:r>
          </a:p>
        </p:txBody>
      </p:sp>
      <p:pic>
        <p:nvPicPr>
          <p:cNvPr id="18" name="Graphic 17" descr="Badge: 1 silhouet">
            <a:extLst>
              <a:ext uri="{FF2B5EF4-FFF2-40B4-BE49-F238E27FC236}">
                <a16:creationId xmlns:a16="http://schemas.microsoft.com/office/drawing/2014/main" id="{F0B35AF7-38C8-44C9-B9B5-71C955DC5C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0142" y="3297520"/>
            <a:ext cx="914400" cy="914400"/>
          </a:xfrm>
          <a:prstGeom prst="rect">
            <a:avLst/>
          </a:prstGeom>
        </p:spPr>
      </p:pic>
      <p:sp>
        <p:nvSpPr>
          <p:cNvPr id="19" name="Tijdelijke aanduiding voor inhoud 5">
            <a:extLst>
              <a:ext uri="{FF2B5EF4-FFF2-40B4-BE49-F238E27FC236}">
                <a16:creationId xmlns:a16="http://schemas.microsoft.com/office/drawing/2014/main" id="{DD358EE9-0D6B-4D22-ACF3-8516B8A51C58}"/>
              </a:ext>
            </a:extLst>
          </p:cNvPr>
          <p:cNvSpPr txBox="1">
            <a:spLocks/>
          </p:cNvSpPr>
          <p:nvPr/>
        </p:nvSpPr>
        <p:spPr bwMode="auto">
          <a:xfrm>
            <a:off x="1729105" y="3386888"/>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Periode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Periode 1</a:t>
            </a:r>
          </a:p>
        </p:txBody>
      </p:sp>
    </p:spTree>
    <p:extLst>
      <p:ext uri="{BB962C8B-B14F-4D97-AF65-F5344CB8AC3E}">
        <p14:creationId xmlns:p14="http://schemas.microsoft.com/office/powerpoint/2010/main" val="4084983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CF9B4EA9-C071-4E49-B62F-E5A4B269A059}"/>
              </a:ext>
            </a:extLst>
          </p:cNvPr>
          <p:cNvSpPr/>
          <p:nvPr/>
        </p:nvSpPr>
        <p:spPr>
          <a:xfrm>
            <a:off x="790502" y="1665031"/>
            <a:ext cx="11401498" cy="461665"/>
          </a:xfrm>
          <a:prstGeom prst="rect">
            <a:avLst/>
          </a:prstGeom>
        </p:spPr>
        <p:txBody>
          <a:bodyPr wrap="square">
            <a:spAutoFit/>
          </a:bodyPr>
          <a:lstStyle/>
          <a:p>
            <a:r>
              <a:rPr lang="nl-NL" sz="2400" b="1" dirty="0">
                <a:solidFill>
                  <a:schemeClr val="accent3">
                    <a:lumMod val="50000"/>
                  </a:schemeClr>
                </a:solidFill>
              </a:rPr>
              <a:t>De Omgevingswet bestaat uit drie onderdelen en gaat in per JULI 2022.</a:t>
            </a:r>
          </a:p>
        </p:txBody>
      </p:sp>
      <p:sp>
        <p:nvSpPr>
          <p:cNvPr id="5" name="Rechthoek 4">
            <a:extLst>
              <a:ext uri="{FF2B5EF4-FFF2-40B4-BE49-F238E27FC236}">
                <a16:creationId xmlns:a16="http://schemas.microsoft.com/office/drawing/2014/main" id="{CF4503E3-68AA-454B-968A-C86C4E52FCE8}"/>
              </a:ext>
            </a:extLst>
          </p:cNvPr>
          <p:cNvSpPr/>
          <p:nvPr/>
        </p:nvSpPr>
        <p:spPr>
          <a:xfrm>
            <a:off x="1941364" y="2961334"/>
            <a:ext cx="6096000" cy="1477328"/>
          </a:xfrm>
          <a:prstGeom prst="rect">
            <a:avLst/>
          </a:prstGeom>
        </p:spPr>
        <p:txBody>
          <a:bodyPr>
            <a:spAutoFit/>
          </a:bodyPr>
          <a:lstStyle/>
          <a:p>
            <a:r>
              <a:rPr lang="nl-NL" b="1" dirty="0">
                <a:solidFill>
                  <a:schemeClr val="accent6"/>
                </a:solidFill>
              </a:rPr>
              <a:t>1) Wet</a:t>
            </a:r>
          </a:p>
          <a:p>
            <a:r>
              <a:rPr lang="nl-NL" sz="2400" dirty="0"/>
              <a:t>De Omgevingswet biedt bestuurs­lagen diverse instrumenten om de fysieke leefomgeving en de activiteiten daarin te reguleren.</a:t>
            </a:r>
          </a:p>
        </p:txBody>
      </p:sp>
      <p:pic>
        <p:nvPicPr>
          <p:cNvPr id="6" name="Picture 2" descr="180003-28 Visual website_Wet">
            <a:extLst>
              <a:ext uri="{FF2B5EF4-FFF2-40B4-BE49-F238E27FC236}">
                <a16:creationId xmlns:a16="http://schemas.microsoft.com/office/drawing/2014/main" id="{EF8CB17B-B56F-4C81-BD86-B016B0BAEE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1349" y="2776781"/>
            <a:ext cx="2231487" cy="2231487"/>
          </a:xfrm>
          <a:prstGeom prst="rect">
            <a:avLst/>
          </a:prstGeom>
          <a:noFill/>
          <a:extLst>
            <a:ext uri="{909E8E84-426E-40DD-AFC4-6F175D3DCCD1}">
              <a14:hiddenFill xmlns:a14="http://schemas.microsoft.com/office/drawing/2010/main">
                <a:solidFill>
                  <a:srgbClr val="FFFFFF"/>
                </a:solidFill>
              </a14:hiddenFill>
            </a:ext>
          </a:extLst>
        </p:spPr>
      </p:pic>
      <p:sp>
        <p:nvSpPr>
          <p:cNvPr id="9" name="Rechthoek 8">
            <a:extLst>
              <a:ext uri="{FF2B5EF4-FFF2-40B4-BE49-F238E27FC236}">
                <a16:creationId xmlns:a16="http://schemas.microsoft.com/office/drawing/2014/main" id="{7B003E47-F89F-45F3-AE46-00B9437A0F6D}"/>
              </a:ext>
            </a:extLst>
          </p:cNvPr>
          <p:cNvSpPr/>
          <p:nvPr/>
        </p:nvSpPr>
        <p:spPr>
          <a:xfrm>
            <a:off x="790502" y="2200060"/>
            <a:ext cx="7755250" cy="646331"/>
          </a:xfrm>
          <a:prstGeom prst="rect">
            <a:avLst/>
          </a:prstGeom>
        </p:spPr>
        <p:txBody>
          <a:bodyPr wrap="square">
            <a:spAutoFit/>
          </a:bodyPr>
          <a:lstStyle/>
          <a:p>
            <a:r>
              <a:rPr lang="nl-NL" dirty="0"/>
              <a:t>Voor gemeenten is het belangrijk om nu al anders te werken. </a:t>
            </a:r>
          </a:p>
          <a:p>
            <a:r>
              <a:rPr lang="nl-NL" dirty="0"/>
              <a:t>De Omgevingswet bestaat grofweg uit drie elementen:</a:t>
            </a:r>
          </a:p>
        </p:txBody>
      </p:sp>
      <p:sp>
        <p:nvSpPr>
          <p:cNvPr id="11" name="Rechthoek 10">
            <a:extLst>
              <a:ext uri="{FF2B5EF4-FFF2-40B4-BE49-F238E27FC236}">
                <a16:creationId xmlns:a16="http://schemas.microsoft.com/office/drawing/2014/main" id="{BFE5CD43-C91D-401C-9044-9904768FD0FF}"/>
              </a:ext>
            </a:extLst>
          </p:cNvPr>
          <p:cNvSpPr/>
          <p:nvPr/>
        </p:nvSpPr>
        <p:spPr>
          <a:xfrm rot="982351">
            <a:off x="8752988" y="539533"/>
            <a:ext cx="2947386" cy="1077218"/>
          </a:xfrm>
          <a:prstGeom prst="rect">
            <a:avLst/>
          </a:prstGeom>
          <a:noFill/>
        </p:spPr>
        <p:txBody>
          <a:bodyPr wrap="square" lIns="91440" tIns="45720" rIns="91440" bIns="45720">
            <a:spAutoFit/>
          </a:bodyPr>
          <a:lstStyle/>
          <a:p>
            <a:pPr algn="ctr"/>
            <a:r>
              <a:rPr lang="nl-NL" sz="3200" b="0" cap="none" spc="0" dirty="0">
                <a:ln w="0"/>
                <a:solidFill>
                  <a:schemeClr val="accent3">
                    <a:lumMod val="60000"/>
                    <a:lumOff val="40000"/>
                  </a:schemeClr>
                </a:solidFill>
                <a:effectLst>
                  <a:reflection blurRad="6350" stA="53000" endA="300" endPos="35500" dir="5400000" sy="-90000" algn="bl" rotWithShape="0"/>
                </a:effectLst>
              </a:rPr>
              <a:t>Samenvoeging van 26 wetten</a:t>
            </a:r>
          </a:p>
        </p:txBody>
      </p:sp>
      <p:sp>
        <p:nvSpPr>
          <p:cNvPr id="12" name="Rechthoek 11">
            <a:extLst>
              <a:ext uri="{FF2B5EF4-FFF2-40B4-BE49-F238E27FC236}">
                <a16:creationId xmlns:a16="http://schemas.microsoft.com/office/drawing/2014/main" id="{8D0CA34D-B2C6-4D8D-B56F-85FFDD88440F}"/>
              </a:ext>
            </a:extLst>
          </p:cNvPr>
          <p:cNvSpPr/>
          <p:nvPr/>
        </p:nvSpPr>
        <p:spPr>
          <a:xfrm>
            <a:off x="3815477" y="5344357"/>
            <a:ext cx="4279037" cy="923330"/>
          </a:xfrm>
          <a:prstGeom prst="rect">
            <a:avLst/>
          </a:prstGeom>
        </p:spPr>
        <p:txBody>
          <a:bodyPr wrap="square">
            <a:spAutoFit/>
          </a:bodyPr>
          <a:lstStyle/>
          <a:p>
            <a:r>
              <a:rPr lang="nl-NL" b="1" dirty="0">
                <a:solidFill>
                  <a:schemeClr val="accent3">
                    <a:lumMod val="60000"/>
                    <a:lumOff val="40000"/>
                  </a:schemeClr>
                </a:solidFill>
              </a:rPr>
              <a:t>De fysieke leefomgeving is een breed begrip. Het omvat onderwerpen als ruimte, milieu, verkeer, natuur en water. </a:t>
            </a:r>
          </a:p>
        </p:txBody>
      </p:sp>
      <p:sp>
        <p:nvSpPr>
          <p:cNvPr id="19" name="Rechthoek 18">
            <a:extLst>
              <a:ext uri="{FF2B5EF4-FFF2-40B4-BE49-F238E27FC236}">
                <a16:creationId xmlns:a16="http://schemas.microsoft.com/office/drawing/2014/main" id="{9DF0EFE3-78C1-4BAB-9639-6217A8EC875C}"/>
              </a:ext>
            </a:extLst>
          </p:cNvPr>
          <p:cNvSpPr/>
          <p:nvPr/>
        </p:nvSpPr>
        <p:spPr>
          <a:xfrm rot="21299998">
            <a:off x="2843537" y="518983"/>
            <a:ext cx="5623078" cy="400110"/>
          </a:xfrm>
          <a:prstGeom prst="rect">
            <a:avLst/>
          </a:prstGeom>
        </p:spPr>
        <p:txBody>
          <a:bodyPr wrap="none">
            <a:spAutoFit/>
          </a:bodyPr>
          <a:lstStyle/>
          <a:p>
            <a:r>
              <a:rPr lang="nl-NL" sz="2000" b="1" dirty="0">
                <a:solidFill>
                  <a:schemeClr val="accent3">
                    <a:lumMod val="60000"/>
                    <a:lumOff val="40000"/>
                  </a:schemeClr>
                </a:solidFill>
              </a:rPr>
              <a:t>Sneller, eenvoudiger en meer ruimte voor initiatief.</a:t>
            </a:r>
          </a:p>
        </p:txBody>
      </p:sp>
      <p:sp>
        <p:nvSpPr>
          <p:cNvPr id="20" name="Pijl: omlaag 19">
            <a:extLst>
              <a:ext uri="{FF2B5EF4-FFF2-40B4-BE49-F238E27FC236}">
                <a16:creationId xmlns:a16="http://schemas.microsoft.com/office/drawing/2014/main" id="{6C251C5E-F88C-49DE-A994-BB3F408C3317}"/>
              </a:ext>
            </a:extLst>
          </p:cNvPr>
          <p:cNvSpPr/>
          <p:nvPr/>
        </p:nvSpPr>
        <p:spPr>
          <a:xfrm>
            <a:off x="6684885" y="4057095"/>
            <a:ext cx="292964" cy="1287262"/>
          </a:xfrm>
          <a:prstGeom prst="down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ekstvak 12">
            <a:extLst>
              <a:ext uri="{FF2B5EF4-FFF2-40B4-BE49-F238E27FC236}">
                <a16:creationId xmlns:a16="http://schemas.microsoft.com/office/drawing/2014/main" id="{A48F7435-F720-46B6-A9C3-95D6637578D3}"/>
              </a:ext>
            </a:extLst>
          </p:cNvPr>
          <p:cNvSpPr txBox="1"/>
          <p:nvPr/>
        </p:nvSpPr>
        <p:spPr>
          <a:xfrm>
            <a:off x="180974" y="6267687"/>
            <a:ext cx="11249025" cy="369332"/>
          </a:xfrm>
          <a:prstGeom prst="rect">
            <a:avLst/>
          </a:prstGeom>
          <a:noFill/>
        </p:spPr>
        <p:txBody>
          <a:bodyPr wrap="square">
            <a:spAutoFit/>
          </a:bodyPr>
          <a:lstStyle/>
          <a:p>
            <a:r>
              <a:rPr lang="nl-NL" dirty="0"/>
              <a:t>https://www.youtube.com/watch?time_continue=6&amp;v=SuGeqKRIoTE&amp;feature=emb_logo</a:t>
            </a:r>
          </a:p>
        </p:txBody>
      </p:sp>
    </p:spTree>
    <p:extLst>
      <p:ext uri="{BB962C8B-B14F-4D97-AF65-F5344CB8AC3E}">
        <p14:creationId xmlns:p14="http://schemas.microsoft.com/office/powerpoint/2010/main" val="2717754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FA4E26C5-B87C-4073-A9D7-7D3514D6FE70}"/>
              </a:ext>
            </a:extLst>
          </p:cNvPr>
          <p:cNvPicPr>
            <a:picLocks noChangeAspect="1"/>
          </p:cNvPicPr>
          <p:nvPr/>
        </p:nvPicPr>
        <p:blipFill>
          <a:blip r:embed="rId2"/>
          <a:stretch>
            <a:fillRect/>
          </a:stretch>
        </p:blipFill>
        <p:spPr>
          <a:xfrm>
            <a:off x="2231397" y="1890946"/>
            <a:ext cx="2696592" cy="2696592"/>
          </a:xfrm>
          <a:prstGeom prst="rect">
            <a:avLst/>
          </a:prstGeom>
        </p:spPr>
      </p:pic>
      <p:sp>
        <p:nvSpPr>
          <p:cNvPr id="3" name="Rechthoek 2">
            <a:extLst>
              <a:ext uri="{FF2B5EF4-FFF2-40B4-BE49-F238E27FC236}">
                <a16:creationId xmlns:a16="http://schemas.microsoft.com/office/drawing/2014/main" id="{1A85A368-C2C8-4D8E-861D-AD4922E508EA}"/>
              </a:ext>
            </a:extLst>
          </p:cNvPr>
          <p:cNvSpPr/>
          <p:nvPr/>
        </p:nvSpPr>
        <p:spPr>
          <a:xfrm>
            <a:off x="5269891" y="2505670"/>
            <a:ext cx="5131293" cy="1938992"/>
          </a:xfrm>
          <a:prstGeom prst="rect">
            <a:avLst/>
          </a:prstGeom>
        </p:spPr>
        <p:txBody>
          <a:bodyPr wrap="square">
            <a:spAutoFit/>
          </a:bodyPr>
          <a:lstStyle/>
          <a:p>
            <a:r>
              <a:rPr lang="nl-NL" sz="2400" dirty="0">
                <a:solidFill>
                  <a:schemeClr val="accent6"/>
                </a:solidFill>
              </a:rPr>
              <a:t>2) </a:t>
            </a:r>
            <a:r>
              <a:rPr lang="nl-NL" sz="2400" b="1" dirty="0">
                <a:solidFill>
                  <a:schemeClr val="accent6"/>
                </a:solidFill>
              </a:rPr>
              <a:t>Het</a:t>
            </a:r>
            <a:r>
              <a:rPr lang="nl-NL" sz="2400" dirty="0">
                <a:solidFill>
                  <a:schemeClr val="accent6"/>
                </a:solidFill>
              </a:rPr>
              <a:t> </a:t>
            </a:r>
            <a:r>
              <a:rPr lang="nl-NL" sz="2400" b="1" dirty="0">
                <a:solidFill>
                  <a:schemeClr val="accent6"/>
                </a:solidFill>
              </a:rPr>
              <a:t>digitale loket </a:t>
            </a:r>
            <a:r>
              <a:rPr lang="nl-NL" sz="2400" dirty="0"/>
              <a:t>waar initiatiefnemers, overheden en belanghebbenden snel kunnen zien wat is toegestaan in de fysieke leefomgeving. </a:t>
            </a:r>
          </a:p>
        </p:txBody>
      </p:sp>
    </p:spTree>
    <p:extLst>
      <p:ext uri="{BB962C8B-B14F-4D97-AF65-F5344CB8AC3E}">
        <p14:creationId xmlns:p14="http://schemas.microsoft.com/office/powerpoint/2010/main" val="3958027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5F7200AD-0ABE-4532-924F-B9B9E8EA711A}"/>
              </a:ext>
            </a:extLst>
          </p:cNvPr>
          <p:cNvSpPr/>
          <p:nvPr/>
        </p:nvSpPr>
        <p:spPr>
          <a:xfrm>
            <a:off x="807868" y="1134875"/>
            <a:ext cx="8478174" cy="4862870"/>
          </a:xfrm>
          <a:prstGeom prst="rect">
            <a:avLst/>
          </a:prstGeom>
        </p:spPr>
        <p:txBody>
          <a:bodyPr wrap="square">
            <a:spAutoFit/>
          </a:bodyPr>
          <a:lstStyle/>
          <a:p>
            <a:r>
              <a:rPr lang="nl-NL" sz="2800" b="1" dirty="0">
                <a:solidFill>
                  <a:schemeClr val="accent6"/>
                </a:solidFill>
              </a:rPr>
              <a:t>3) Anders werken: </a:t>
            </a:r>
          </a:p>
          <a:p>
            <a:endParaRPr lang="nl-NL" dirty="0"/>
          </a:p>
          <a:p>
            <a:r>
              <a:rPr lang="nl-NL" b="1" dirty="0"/>
              <a:t>a) Gebiedsgericht werken.</a:t>
            </a:r>
          </a:p>
          <a:p>
            <a:r>
              <a:rPr lang="nl-NL" dirty="0"/>
              <a:t>Sommige maatschappelijke vraagstukken vragen om meer regionale samenwerking tussen overheden. Ook gebiedsgericht werken, vergt goede samenwerking tussen overheden in de regio. </a:t>
            </a:r>
          </a:p>
          <a:p>
            <a:endParaRPr lang="nl-NL" b="1" dirty="0"/>
          </a:p>
          <a:p>
            <a:r>
              <a:rPr lang="nl-NL" b="1" dirty="0"/>
              <a:t>b) Integraal werken.</a:t>
            </a:r>
          </a:p>
          <a:p>
            <a:r>
              <a:rPr lang="nl-NL" dirty="0"/>
              <a:t>Het bijeen brengen van allerlei verschillende onderwerpen, perspectieven en belangen om daar samenhang in te brengen.  </a:t>
            </a:r>
          </a:p>
          <a:p>
            <a:endParaRPr lang="nl-NL" dirty="0"/>
          </a:p>
          <a:p>
            <a:r>
              <a:rPr lang="nl-NL" b="1" dirty="0"/>
              <a:t>c) Participatie en samenwerking. </a:t>
            </a:r>
          </a:p>
          <a:p>
            <a:r>
              <a:rPr lang="nl-NL" dirty="0"/>
              <a:t>Een ander samenspel met bewoners, bedrijven en andere belanghebbenden. Zodat goede ideeën meteen op tafel komen, bestuurders betere besluiten kunnen nemen en initiatieven uit de samenleving een plek krijgen.</a:t>
            </a:r>
          </a:p>
          <a:p>
            <a:endParaRPr lang="nl-NL" dirty="0"/>
          </a:p>
        </p:txBody>
      </p:sp>
      <p:pic>
        <p:nvPicPr>
          <p:cNvPr id="4" name="Afbeelding 3">
            <a:extLst>
              <a:ext uri="{FF2B5EF4-FFF2-40B4-BE49-F238E27FC236}">
                <a16:creationId xmlns:a16="http://schemas.microsoft.com/office/drawing/2014/main" id="{64E62A6F-D90B-436F-B427-93DEF4E4B138}"/>
              </a:ext>
            </a:extLst>
          </p:cNvPr>
          <p:cNvPicPr>
            <a:picLocks noChangeAspect="1"/>
          </p:cNvPicPr>
          <p:nvPr/>
        </p:nvPicPr>
        <p:blipFill>
          <a:blip r:embed="rId2"/>
          <a:stretch>
            <a:fillRect/>
          </a:stretch>
        </p:blipFill>
        <p:spPr>
          <a:xfrm>
            <a:off x="8702266" y="165602"/>
            <a:ext cx="3263398" cy="3263398"/>
          </a:xfrm>
          <a:prstGeom prst="rect">
            <a:avLst/>
          </a:prstGeom>
        </p:spPr>
      </p:pic>
    </p:spTree>
    <p:extLst>
      <p:ext uri="{BB962C8B-B14F-4D97-AF65-F5344CB8AC3E}">
        <p14:creationId xmlns:p14="http://schemas.microsoft.com/office/powerpoint/2010/main" val="3665072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2FE351BD-25CF-414C-BF1E-81EE5BCCD92B}"/>
              </a:ext>
            </a:extLst>
          </p:cNvPr>
          <p:cNvGraphicFramePr>
            <a:graphicFrameLocks noGrp="1"/>
          </p:cNvGraphicFramePr>
          <p:nvPr/>
        </p:nvGraphicFramePr>
        <p:xfrm>
          <a:off x="930026" y="1488180"/>
          <a:ext cx="10331948" cy="3536488"/>
        </p:xfrm>
        <a:graphic>
          <a:graphicData uri="http://schemas.openxmlformats.org/drawingml/2006/table">
            <a:tbl>
              <a:tblPr firstRow="1" firstCol="1" bandRow="1"/>
              <a:tblGrid>
                <a:gridCol w="935442">
                  <a:extLst>
                    <a:ext uri="{9D8B030D-6E8A-4147-A177-3AD203B41FA5}">
                      <a16:colId xmlns:a16="http://schemas.microsoft.com/office/drawing/2014/main" val="2124757495"/>
                    </a:ext>
                  </a:extLst>
                </a:gridCol>
                <a:gridCol w="1879006">
                  <a:extLst>
                    <a:ext uri="{9D8B030D-6E8A-4147-A177-3AD203B41FA5}">
                      <a16:colId xmlns:a16="http://schemas.microsoft.com/office/drawing/2014/main" val="1944353760"/>
                    </a:ext>
                  </a:extLst>
                </a:gridCol>
                <a:gridCol w="1879006">
                  <a:extLst>
                    <a:ext uri="{9D8B030D-6E8A-4147-A177-3AD203B41FA5}">
                      <a16:colId xmlns:a16="http://schemas.microsoft.com/office/drawing/2014/main" val="802656461"/>
                    </a:ext>
                  </a:extLst>
                </a:gridCol>
                <a:gridCol w="1879744">
                  <a:extLst>
                    <a:ext uri="{9D8B030D-6E8A-4147-A177-3AD203B41FA5}">
                      <a16:colId xmlns:a16="http://schemas.microsoft.com/office/drawing/2014/main" val="131104432"/>
                    </a:ext>
                  </a:extLst>
                </a:gridCol>
                <a:gridCol w="1879006">
                  <a:extLst>
                    <a:ext uri="{9D8B030D-6E8A-4147-A177-3AD203B41FA5}">
                      <a16:colId xmlns:a16="http://schemas.microsoft.com/office/drawing/2014/main" val="516680548"/>
                    </a:ext>
                  </a:extLst>
                </a:gridCol>
                <a:gridCol w="1879744">
                  <a:extLst>
                    <a:ext uri="{9D8B030D-6E8A-4147-A177-3AD203B41FA5}">
                      <a16:colId xmlns:a16="http://schemas.microsoft.com/office/drawing/2014/main" val="4244319356"/>
                    </a:ext>
                  </a:extLst>
                </a:gridCol>
              </a:tblGrid>
              <a:tr h="730687">
                <a:tc>
                  <a:txBody>
                    <a:bodyPr/>
                    <a:lstStyle/>
                    <a:p>
                      <a:pPr>
                        <a:lnSpc>
                          <a:spcPct val="107000"/>
                        </a:lnSpc>
                        <a:spcAft>
                          <a:spcPts val="0"/>
                        </a:spcAft>
                      </a:pPr>
                      <a:r>
                        <a:rPr lang="nl-NL" sz="1600" b="1" i="1" dirty="0">
                          <a:effectLst/>
                          <a:latin typeface="Calibri" panose="020F0502020204030204" pitchFamily="34" charset="0"/>
                          <a:ea typeface="Calibri" panose="020F0502020204030204" pitchFamily="34" charset="0"/>
                          <a:cs typeface="Times New Roman" panose="02020603050405020304" pitchFamily="18" charset="0"/>
                        </a:rPr>
                        <a:t> </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07000"/>
                        </a:lnSpc>
                        <a:spcAft>
                          <a:spcPts val="0"/>
                        </a:spcAft>
                        <a:tabLst>
                          <a:tab pos="1181100" algn="l"/>
                        </a:tabLst>
                      </a:pPr>
                      <a:r>
                        <a:rPr lang="nl-NL" sz="1600" b="1" dirty="0">
                          <a:effectLst/>
                          <a:latin typeface="Calibri" panose="020F0502020204030204" pitchFamily="34" charset="0"/>
                          <a:ea typeface="Calibri" panose="020F0502020204030204" pitchFamily="34" charset="0"/>
                          <a:cs typeface="Times New Roman" panose="02020603050405020304" pitchFamily="18" charset="0"/>
                        </a:rPr>
                        <a:t>Omgevingsvisie 	</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07000"/>
                        </a:lnSpc>
                        <a:spcAft>
                          <a:spcPts val="0"/>
                        </a:spcAft>
                      </a:pPr>
                      <a:r>
                        <a:rPr lang="nl-NL" sz="1600" b="1" dirty="0">
                          <a:effectLst/>
                          <a:latin typeface="Calibri" panose="020F0502020204030204" pitchFamily="34" charset="0"/>
                          <a:ea typeface="Calibri" panose="020F0502020204030204" pitchFamily="34" charset="0"/>
                          <a:cs typeface="Times New Roman" panose="02020603050405020304" pitchFamily="18" charset="0"/>
                        </a:rPr>
                        <a:t>Structuurvisie</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07000"/>
                        </a:lnSpc>
                        <a:spcAft>
                          <a:spcPts val="0"/>
                        </a:spcAft>
                      </a:pPr>
                      <a:r>
                        <a:rPr lang="nl-NL" sz="1600" b="1" dirty="0">
                          <a:effectLst/>
                          <a:latin typeface="Calibri" panose="020F0502020204030204" pitchFamily="34" charset="0"/>
                          <a:ea typeface="Calibri" panose="020F0502020204030204" pitchFamily="34" charset="0"/>
                          <a:cs typeface="Times New Roman" panose="02020603050405020304" pitchFamily="18" charset="0"/>
                        </a:rPr>
                        <a:t>Provinciale verordening </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07000"/>
                        </a:lnSpc>
                        <a:spcAft>
                          <a:spcPts val="0"/>
                        </a:spcAft>
                      </a:pPr>
                      <a:r>
                        <a:rPr lang="nl-NL" sz="1600" b="1" dirty="0">
                          <a:effectLst/>
                          <a:latin typeface="Calibri" panose="020F0502020204030204" pitchFamily="34" charset="0"/>
                          <a:ea typeface="Calibri" panose="020F0502020204030204" pitchFamily="34" charset="0"/>
                          <a:cs typeface="Times New Roman" panose="02020603050405020304" pitchFamily="18" charset="0"/>
                        </a:rPr>
                        <a:t>Bestemmingsplan </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07000"/>
                        </a:lnSpc>
                        <a:spcAft>
                          <a:spcPts val="0"/>
                        </a:spcAft>
                      </a:pPr>
                      <a:r>
                        <a:rPr lang="nl-NL" sz="1600" b="1" dirty="0">
                          <a:effectLst/>
                          <a:latin typeface="Calibri" panose="020F0502020204030204" pitchFamily="34" charset="0"/>
                          <a:ea typeface="Calibri" panose="020F0502020204030204" pitchFamily="34" charset="0"/>
                          <a:cs typeface="Times New Roman" panose="02020603050405020304" pitchFamily="18" charset="0"/>
                        </a:rPr>
                        <a:t>Wijzingsplannen </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2676220493"/>
                  </a:ext>
                </a:extLst>
              </a:tr>
              <a:tr h="2805801">
                <a:tc>
                  <a:txBody>
                    <a:bodyPr/>
                    <a:lstStyle/>
                    <a:p>
                      <a:pPr>
                        <a:lnSpc>
                          <a:spcPct val="107000"/>
                        </a:lnSpc>
                        <a:spcAft>
                          <a:spcPts val="0"/>
                        </a:spcAft>
                      </a:pPr>
                      <a:r>
                        <a:rPr lang="nl-NL" sz="1400" b="1" i="1">
                          <a:effectLst/>
                          <a:latin typeface="Calibri" panose="020F0502020204030204" pitchFamily="34" charset="0"/>
                          <a:ea typeface="Calibri" panose="020F0502020204030204" pitchFamily="34" charset="0"/>
                          <a:cs typeface="Times New Roman" panose="02020603050405020304" pitchFamily="18" charset="0"/>
                        </a:rPr>
                        <a:t>Definitie:</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1400" b="1" i="1">
                          <a:effectLst/>
                          <a:latin typeface="Calibri" panose="020F0502020204030204" pitchFamily="34" charset="0"/>
                          <a:ea typeface="Calibri" panose="020F0502020204030204" pitchFamily="34" charset="0"/>
                          <a:cs typeface="Times New Roman" panose="02020603050405020304" pitchFamily="18" charset="0"/>
                        </a:rPr>
                        <a:t> </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1400" b="1" i="1">
                          <a:effectLst/>
                          <a:latin typeface="Calibri" panose="020F0502020204030204" pitchFamily="34" charset="0"/>
                          <a:ea typeface="Calibri" panose="020F0502020204030204" pitchFamily="34" charset="0"/>
                          <a:cs typeface="Times New Roman" panose="02020603050405020304" pitchFamily="18" charset="0"/>
                        </a:rPr>
                        <a:t> </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1400" b="1" i="1">
                          <a:effectLst/>
                          <a:latin typeface="Calibri" panose="020F0502020204030204" pitchFamily="34" charset="0"/>
                          <a:ea typeface="Calibri" panose="020F0502020204030204" pitchFamily="34" charset="0"/>
                          <a:cs typeface="Times New Roman" panose="02020603050405020304" pitchFamily="18" charset="0"/>
                        </a:rPr>
                        <a:t> </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1400" b="1" i="1">
                          <a:effectLst/>
                          <a:latin typeface="Calibri" panose="020F0502020204030204" pitchFamily="34" charset="0"/>
                          <a:ea typeface="Calibri" panose="020F0502020204030204" pitchFamily="34" charset="0"/>
                          <a:cs typeface="Times New Roman" panose="02020603050405020304" pitchFamily="18" charset="0"/>
                        </a:rPr>
                        <a:t> </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400" dirty="0">
                          <a:effectLst/>
                          <a:latin typeface="Calibri" panose="020F0502020204030204" pitchFamily="34" charset="0"/>
                          <a:ea typeface="Calibri" panose="020F0502020204030204" pitchFamily="34" charset="0"/>
                          <a:cs typeface="Times New Roman" panose="02020603050405020304" pitchFamily="18" charset="0"/>
                        </a:rPr>
                        <a:t>In deze visie vertalen Rijk, Provincie en gemeenten hun visie op de toekomst van de omgeving. Ze combineren daarin de structuurvisie met de eisen op het gebied van waterbeheer, verkeer &amp; vervoersplannen, economische structuur en natuurvisie.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400" dirty="0">
                          <a:effectLst/>
                          <a:latin typeface="Calibri" panose="020F0502020204030204" pitchFamily="34" charset="0"/>
                          <a:ea typeface="Calibri" panose="020F0502020204030204" pitchFamily="34" charset="0"/>
                          <a:cs typeface="Times New Roman" panose="02020603050405020304" pitchFamily="18" charset="0"/>
                        </a:rPr>
                        <a:t>Zowel het Rijk, de Provincie als de gemeente maken dit plan om vast te leggen wat zij op hoofdlijnen nastreven bij de ruimtelijke ordening van hun plangebied. Ze zijn gericht op de toekomst en zijn richtinggevend.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400">
                          <a:effectLst/>
                          <a:latin typeface="Calibri" panose="020F0502020204030204" pitchFamily="34" charset="0"/>
                          <a:ea typeface="Calibri" panose="020F0502020204030204" pitchFamily="34" charset="0"/>
                          <a:cs typeface="Times New Roman" panose="02020603050405020304" pitchFamily="18" charset="0"/>
                        </a:rPr>
                        <a:t>Een wettelijke beschrijving van de van de regels waaraan gemeenten zich bij het maken van ruimtelijke plannen moeten houden. </a:t>
                      </a:r>
                    </a:p>
                    <a:p>
                      <a:pPr>
                        <a:lnSpc>
                          <a:spcPct val="107000"/>
                        </a:lnSpc>
                        <a:spcAft>
                          <a:spcPts val="0"/>
                        </a:spcAft>
                      </a:pPr>
                      <a:r>
                        <a:rPr lang="nl-NL" sz="14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nl-NL"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400">
                          <a:effectLst/>
                          <a:latin typeface="Calibri" panose="020F0502020204030204" pitchFamily="34" charset="0"/>
                          <a:ea typeface="Calibri" panose="020F0502020204030204" pitchFamily="34" charset="0"/>
                          <a:cs typeface="Times New Roman" panose="02020603050405020304" pitchFamily="18" charset="0"/>
                        </a:rPr>
                        <a:t>In dit plan is de visie van de gemeente op ruimtelijk ordening van de stad concreet uitgewerkt en dit is bindend voor alle burgers, bedrijven en de overheid zelf. </a:t>
                      </a:r>
                    </a:p>
                    <a:p>
                      <a:pPr>
                        <a:lnSpc>
                          <a:spcPct val="107000"/>
                        </a:lnSpc>
                        <a:spcAft>
                          <a:spcPts val="0"/>
                        </a:spcAft>
                      </a:pPr>
                      <a:r>
                        <a:rPr lang="nl-NL" sz="14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nl-NL"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400" dirty="0">
                          <a:effectLst/>
                          <a:latin typeface="Calibri" panose="020F0502020204030204" pitchFamily="34" charset="0"/>
                          <a:ea typeface="Calibri" panose="020F0502020204030204" pitchFamily="34" charset="0"/>
                          <a:cs typeface="Times New Roman" panose="02020603050405020304" pitchFamily="18" charset="0"/>
                        </a:rPr>
                        <a:t>In een bestemmingsplan is vaak een bevoegdheid opgenomen voor het wijzigen van het plan voor bepaalde typen projecten of bij nieuwe ontwikkelingen.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2747499"/>
                  </a:ext>
                </a:extLst>
              </a:tr>
            </a:tbl>
          </a:graphicData>
        </a:graphic>
      </p:graphicFrame>
    </p:spTree>
    <p:extLst>
      <p:ext uri="{BB962C8B-B14F-4D97-AF65-F5344CB8AC3E}">
        <p14:creationId xmlns:p14="http://schemas.microsoft.com/office/powerpoint/2010/main" val="4094848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dirty="0">
                <a:ln>
                  <a:noFill/>
                </a:ln>
                <a:solidFill>
                  <a:srgbClr val="B8A1FF"/>
                </a:solidFill>
                <a:effectLst/>
                <a:uLnTx/>
                <a:uFillTx/>
                <a:latin typeface="Arial" panose="020B0604020202020204" pitchFamily="34" charset="0"/>
                <a:ea typeface="+mj-ea"/>
                <a:cs typeface="Arial" panose="020B0604020202020204" pitchFamily="34" charset="0"/>
              </a:rPr>
              <a:t>Leefbare stad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dirty="0" err="1">
                <a:ln>
                  <a:noFill/>
                </a:ln>
                <a:solidFill>
                  <a:srgbClr val="B8A1FF"/>
                </a:solidFill>
                <a:effectLst/>
                <a:uLnTx/>
                <a:uFillTx/>
                <a:latin typeface="Arial" panose="020B0604020202020204" pitchFamily="34" charset="0"/>
                <a:ea typeface="+mj-ea"/>
                <a:cs typeface="Arial" panose="020B0604020202020204" pitchFamily="34" charset="0"/>
              </a:rPr>
              <a:t>Expertles</a:t>
            </a:r>
            <a:r>
              <a:rPr kumimoji="0" lang="nl-NL" sz="4400" b="1" i="0" u="none" strike="noStrike" kern="1200" cap="none" spc="0" normalizeH="0" baseline="0" noProof="0" dirty="0">
                <a:ln>
                  <a:noFill/>
                </a:ln>
                <a:solidFill>
                  <a:srgbClr val="B8A1FF"/>
                </a:solidFill>
                <a:effectLst/>
                <a:uLnTx/>
                <a:uFillTx/>
                <a:latin typeface="Arial" panose="020B0604020202020204" pitchFamily="34" charset="0"/>
                <a:ea typeface="+mj-ea"/>
                <a:cs typeface="Arial" panose="020B0604020202020204" pitchFamily="34" charset="0"/>
              </a:rPr>
              <a:t> Stad en wijk</a:t>
            </a:r>
            <a:endParaRPr kumimoji="0" lang="nl-NL" sz="4400" b="0" i="0" u="none" strike="noStrike" kern="1200" cap="none" spc="0" normalizeH="0" baseline="0" noProof="0" dirty="0">
              <a:ln>
                <a:noFill/>
              </a:ln>
              <a:solidFill>
                <a:srgbClr val="B8A1FF"/>
              </a:solidFill>
              <a:effectLst/>
              <a:uLnTx/>
              <a:uFillTx/>
              <a:latin typeface="Arial" panose="020B0604020202020204" pitchFamily="34" charset="0"/>
              <a:ea typeface="+mj-ea"/>
              <a:cs typeface="Arial" panose="020B0604020202020204" pitchFamily="34" charset="0"/>
            </a:endParaRP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7210764" y="2186840"/>
            <a:ext cx="4009686"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Begrippen in deze les:</a:t>
            </a:r>
          </a:p>
          <a:p>
            <a:pPr>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Sociale basis  </a:t>
            </a:r>
          </a:p>
          <a:p>
            <a:pPr>
              <a:defRPr/>
            </a:pPr>
            <a:r>
              <a:rPr kumimoji="0" lang="nl-NL"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Aandachtswijk</a:t>
            </a: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focuswijken en Vogelaarwijk. </a:t>
            </a:r>
          </a:p>
          <a:p>
            <a:pPr>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PACT aanpak gemeente Tilburg  </a:t>
            </a:r>
          </a:p>
          <a:p>
            <a:pPr>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Gebiedsontwikkeling </a:t>
            </a: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0" kern="1200" dirty="0">
                          <a:solidFill>
                            <a:schemeClr val="bg2"/>
                          </a:solidFill>
                        </a:rPr>
                        <a:t>Week 1</a:t>
                      </a:r>
                      <a:endParaRPr lang="nl-NL" sz="1200" b="0" kern="1200" dirty="0">
                        <a:solidFill>
                          <a:schemeClr val="bg2"/>
                        </a:solidFill>
                        <a:latin typeface="+mn-lt"/>
                        <a:ea typeface="+mn-ea"/>
                        <a:cs typeface="+mn-cs"/>
                      </a:endParaRPr>
                    </a:p>
                  </a:txBody>
                  <a:tcPr anchor="ctr"/>
                </a:tc>
                <a:tc>
                  <a:txBody>
                    <a:bodyPr/>
                    <a:lstStyle/>
                    <a:p>
                      <a:pPr marL="0" algn="ctr" defTabSz="914400" rtl="0" eaLnBrk="1" latinLnBrk="0" hangingPunct="1"/>
                      <a:r>
                        <a:rPr lang="nl-NL" sz="1200" b="0" kern="1200" dirty="0">
                          <a:solidFill>
                            <a:schemeClr val="bg2"/>
                          </a:solidFill>
                        </a:rPr>
                        <a:t>Week 2</a:t>
                      </a:r>
                      <a:endParaRPr lang="nl-NL" sz="1200" b="0" kern="1200" dirty="0">
                        <a:solidFill>
                          <a:schemeClr val="bg2"/>
                        </a:solidFill>
                        <a:latin typeface="+mn-lt"/>
                        <a:ea typeface="+mn-ea"/>
                        <a:cs typeface="+mn-cs"/>
                      </a:endParaRPr>
                    </a:p>
                  </a:txBody>
                  <a:tcPr anchor="ctr"/>
                </a:tc>
                <a:tc>
                  <a:txBody>
                    <a:bodyPr/>
                    <a:lstStyle/>
                    <a:p>
                      <a:pPr algn="ctr"/>
                      <a:r>
                        <a:rPr lang="nl-NL" sz="1200" b="0" kern="1200" dirty="0">
                          <a:solidFill>
                            <a:schemeClr val="tx1"/>
                          </a:solidFill>
                        </a:rPr>
                        <a:t>Week 3</a:t>
                      </a:r>
                      <a:endParaRPr lang="nl-NL" sz="1200" b="0" kern="1200" dirty="0">
                        <a:solidFill>
                          <a:schemeClr val="tx1"/>
                        </a:solidFill>
                        <a:latin typeface="+mn-lt"/>
                        <a:ea typeface="+mn-ea"/>
                        <a:cs typeface="+mn-cs"/>
                      </a:endParaRPr>
                    </a:p>
                  </a:txBody>
                  <a:tcPr anchor="ctr"/>
                </a:tc>
                <a:tc>
                  <a:txBody>
                    <a:bodyPr/>
                    <a:lstStyle/>
                    <a:p>
                      <a:pPr algn="ctr"/>
                      <a:r>
                        <a:rPr lang="nl-NL" sz="1200" b="1" kern="1200">
                          <a:solidFill>
                            <a:schemeClr val="bg1">
                              <a:lumMod val="85000"/>
                            </a:schemeClr>
                          </a:solidFill>
                        </a:rPr>
                        <a:t>Week 4</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5</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dirty="0">
                          <a:solidFill>
                            <a:schemeClr val="bg1">
                              <a:lumMod val="85000"/>
                            </a:schemeClr>
                          </a:solidFill>
                        </a:rPr>
                        <a:t>Week 6</a:t>
                      </a: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6112"/>
          <a:stretch/>
        </p:blipFill>
        <p:spPr>
          <a:xfrm>
            <a:off x="6180942" y="2080101"/>
            <a:ext cx="836782" cy="700279"/>
          </a:xfrm>
          <a:prstGeom prst="rect">
            <a:avLst/>
          </a:prstGeom>
        </p:spPr>
      </p:pic>
      <p:pic>
        <p:nvPicPr>
          <p:cNvPr id="12" name="Graphic 11" descr="Agenda silhouet">
            <a:extLst>
              <a:ext uri="{FF2B5EF4-FFF2-40B4-BE49-F238E27FC236}">
                <a16:creationId xmlns:a16="http://schemas.microsoft.com/office/drawing/2014/main" id="{2A02EC8A-F297-4241-92B5-1BC63B1180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142" y="4622465"/>
            <a:ext cx="914400" cy="914400"/>
          </a:xfrm>
          <a:prstGeom prst="rect">
            <a:avLst/>
          </a:prstGeom>
        </p:spPr>
      </p:pic>
      <p:sp>
        <p:nvSpPr>
          <p:cNvPr id="13" name="Tijdelijke aanduiding voor inhoud 5">
            <a:extLst>
              <a:ext uri="{FF2B5EF4-FFF2-40B4-BE49-F238E27FC236}">
                <a16:creationId xmlns:a16="http://schemas.microsoft.com/office/drawing/2014/main" id="{BC3B0B6C-7490-49B6-9060-444D61A2630D}"/>
              </a:ext>
            </a:extLst>
          </p:cNvPr>
          <p:cNvSpPr txBox="1">
            <a:spLocks/>
          </p:cNvSpPr>
          <p:nvPr/>
        </p:nvSpPr>
        <p:spPr bwMode="auto">
          <a:xfrm>
            <a:off x="1729105" y="4707737"/>
            <a:ext cx="479552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Les en datum</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srgbClr val="000644"/>
                </a:solidFill>
                <a:effectLst/>
                <a:uLnTx/>
                <a:uFillTx/>
                <a:latin typeface="Arial"/>
                <a:cs typeface="Arial"/>
              </a:rPr>
              <a:t>Les 2 van </a:t>
            </a:r>
            <a:r>
              <a:rPr lang="nl-NL" sz="1800" dirty="0">
                <a:solidFill>
                  <a:srgbClr val="000644"/>
                </a:solidFill>
                <a:latin typeface="Arial"/>
                <a:cs typeface="Arial"/>
              </a:rPr>
              <a:t>donderdag</a:t>
            </a:r>
            <a:r>
              <a:rPr kumimoji="0" lang="nl-NL" sz="1800" b="0" i="0" u="none" strike="noStrike" kern="1200" cap="none" spc="0" normalizeH="0" baseline="0" noProof="0" dirty="0">
                <a:ln>
                  <a:noFill/>
                </a:ln>
                <a:solidFill>
                  <a:srgbClr val="000644"/>
                </a:solidFill>
                <a:effectLst/>
                <a:uLnTx/>
                <a:uFillTx/>
                <a:latin typeface="Arial"/>
                <a:cs typeface="Arial"/>
              </a:rPr>
              <a:t> </a:t>
            </a:r>
            <a:r>
              <a:rPr lang="nl-NL" sz="1800" dirty="0">
                <a:solidFill>
                  <a:srgbClr val="000644"/>
                </a:solidFill>
                <a:latin typeface="Arial"/>
                <a:cs typeface="Arial"/>
              </a:rPr>
              <a:t>16</a:t>
            </a:r>
            <a:r>
              <a:rPr kumimoji="0" lang="nl-NL" sz="1800" b="0" i="0" u="none" strike="noStrike" kern="1200" cap="none" spc="0" normalizeH="0" baseline="0" noProof="0" dirty="0">
                <a:ln>
                  <a:noFill/>
                </a:ln>
                <a:solidFill>
                  <a:srgbClr val="000644"/>
                </a:solidFill>
                <a:effectLst/>
                <a:uLnTx/>
                <a:uFillTx/>
                <a:latin typeface="Arial"/>
                <a:cs typeface="Arial"/>
              </a:rPr>
              <a:t> september 2021</a:t>
            </a:r>
            <a:endParaRPr lang="nl-NL" sz="1800" b="0" i="0" u="none" strike="noStrike" kern="1200" cap="none" spc="0" normalizeH="0" baseline="0" noProof="0" dirty="0">
              <a:ln>
                <a:noFill/>
              </a:ln>
              <a:solidFill>
                <a:srgbClr val="000644"/>
              </a:solidFill>
              <a:effectLst/>
              <a:uLnTx/>
              <a:uFillTx/>
              <a:latin typeface="Arial"/>
              <a:cs typeface="Arial"/>
            </a:endParaRP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5" name="Graphic 14" descr="Klaslokaal met effen opvulling">
            <a:extLst>
              <a:ext uri="{FF2B5EF4-FFF2-40B4-BE49-F238E27FC236}">
                <a16:creationId xmlns:a16="http://schemas.microsoft.com/office/drawing/2014/main" id="{D406E31E-B8E8-4C03-909F-1F5199DD06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0142" y="1880702"/>
            <a:ext cx="914400" cy="914400"/>
          </a:xfrm>
          <a:prstGeom prst="rect">
            <a:avLst/>
          </a:prstGeom>
        </p:spPr>
      </p:pic>
      <p:sp>
        <p:nvSpPr>
          <p:cNvPr id="16" name="Tijdelijke aanduiding voor inhoud 5">
            <a:extLst>
              <a:ext uri="{FF2B5EF4-FFF2-40B4-BE49-F238E27FC236}">
                <a16:creationId xmlns:a16="http://schemas.microsoft.com/office/drawing/2014/main" id="{24004357-24FE-4167-B53C-9F42B4C70B3D}"/>
              </a:ext>
            </a:extLst>
          </p:cNvPr>
          <p:cNvSpPr txBox="1">
            <a:spLocks/>
          </p:cNvSpPr>
          <p:nvPr/>
        </p:nvSpPr>
        <p:spPr bwMode="auto">
          <a:xfrm>
            <a:off x="1729105" y="1921944"/>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Groep</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Leerjaar 3</a:t>
            </a:r>
          </a:p>
        </p:txBody>
      </p:sp>
      <p:pic>
        <p:nvPicPr>
          <p:cNvPr id="18" name="Graphic 17" descr="Badge: 1 silhouet">
            <a:extLst>
              <a:ext uri="{FF2B5EF4-FFF2-40B4-BE49-F238E27FC236}">
                <a16:creationId xmlns:a16="http://schemas.microsoft.com/office/drawing/2014/main" id="{F0B35AF7-38C8-44C9-B9B5-71C955DC5C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0142" y="3297520"/>
            <a:ext cx="914400" cy="914400"/>
          </a:xfrm>
          <a:prstGeom prst="rect">
            <a:avLst/>
          </a:prstGeom>
        </p:spPr>
      </p:pic>
      <p:sp>
        <p:nvSpPr>
          <p:cNvPr id="19" name="Tijdelijke aanduiding voor inhoud 5">
            <a:extLst>
              <a:ext uri="{FF2B5EF4-FFF2-40B4-BE49-F238E27FC236}">
                <a16:creationId xmlns:a16="http://schemas.microsoft.com/office/drawing/2014/main" id="{DD358EE9-0D6B-4D22-ACF3-8516B8A51C58}"/>
              </a:ext>
            </a:extLst>
          </p:cNvPr>
          <p:cNvSpPr txBox="1">
            <a:spLocks/>
          </p:cNvSpPr>
          <p:nvPr/>
        </p:nvSpPr>
        <p:spPr bwMode="auto">
          <a:xfrm>
            <a:off x="1729105" y="3386888"/>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Periode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Periode 1</a:t>
            </a:r>
          </a:p>
        </p:txBody>
      </p:sp>
    </p:spTree>
    <p:extLst>
      <p:ext uri="{BB962C8B-B14F-4D97-AF65-F5344CB8AC3E}">
        <p14:creationId xmlns:p14="http://schemas.microsoft.com/office/powerpoint/2010/main" val="4277678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1716B35B-274E-4C2B-8AFC-8687440CFEB3}"/>
              </a:ext>
            </a:extLst>
          </p:cNvPr>
          <p:cNvSpPr txBox="1"/>
          <p:nvPr/>
        </p:nvSpPr>
        <p:spPr>
          <a:xfrm>
            <a:off x="827391" y="751888"/>
            <a:ext cx="10507359" cy="584775"/>
          </a:xfrm>
          <a:prstGeom prst="rect">
            <a:avLst/>
          </a:prstGeom>
          <a:solidFill>
            <a:schemeClr val="bg2"/>
          </a:solidFill>
        </p:spPr>
        <p:txBody>
          <a:bodyPr wrap="square" rtlCol="0">
            <a:spAutoFit/>
          </a:bodyPr>
          <a:lstStyle/>
          <a:p>
            <a:r>
              <a:rPr lang="nl-NL" sz="3200" dirty="0"/>
              <a:t>Gebiedsontwikkeling </a:t>
            </a:r>
          </a:p>
        </p:txBody>
      </p:sp>
      <p:sp>
        <p:nvSpPr>
          <p:cNvPr id="5" name="Tekstvak 4">
            <a:extLst>
              <a:ext uri="{FF2B5EF4-FFF2-40B4-BE49-F238E27FC236}">
                <a16:creationId xmlns:a16="http://schemas.microsoft.com/office/drawing/2014/main" id="{6F6FAFFA-192D-4887-A3B3-B88B25D362EF}"/>
              </a:ext>
            </a:extLst>
          </p:cNvPr>
          <p:cNvSpPr txBox="1"/>
          <p:nvPr/>
        </p:nvSpPr>
        <p:spPr>
          <a:xfrm>
            <a:off x="827391" y="1744088"/>
            <a:ext cx="10027578" cy="3170099"/>
          </a:xfrm>
          <a:prstGeom prst="rect">
            <a:avLst/>
          </a:prstGeom>
          <a:noFill/>
        </p:spPr>
        <p:txBody>
          <a:bodyPr wrap="square" rtlCol="0">
            <a:spAutoFit/>
          </a:bodyPr>
          <a:lstStyle/>
          <a:p>
            <a:r>
              <a:rPr lang="nl-NL" sz="2000" dirty="0"/>
              <a:t>Om verschillende redenen worden gebieden ontwikkeld: </a:t>
            </a:r>
          </a:p>
          <a:p>
            <a:pPr marL="285750" indent="-285750">
              <a:buFontTx/>
              <a:buChar char="-"/>
            </a:pPr>
            <a:r>
              <a:rPr lang="nl-NL" sz="2000" dirty="0"/>
              <a:t>Nieuwe gebieden; Flevoland maar ook het ontwikkelen van nieuwe stukken stad:  </a:t>
            </a:r>
            <a:r>
              <a:rPr lang="nl-NL" sz="2000" dirty="0">
                <a:hlinkClick r:id="rId2"/>
              </a:rPr>
              <a:t>https://www.youtube.com/watch?time_continue=28&amp;v=AypGE97Mv1Y&amp;feature=emb_logo</a:t>
            </a:r>
            <a:r>
              <a:rPr lang="nl-NL" sz="2000" dirty="0"/>
              <a:t> </a:t>
            </a:r>
          </a:p>
          <a:p>
            <a:pPr marL="285750" indent="-285750">
              <a:buFontTx/>
              <a:buChar char="-"/>
            </a:pPr>
            <a:endParaRPr lang="nl-NL" sz="2000" dirty="0"/>
          </a:p>
          <a:p>
            <a:pPr marL="285750" indent="-285750">
              <a:buFontTx/>
              <a:buChar char="-"/>
            </a:pPr>
            <a:r>
              <a:rPr lang="nl-NL" sz="2000" dirty="0"/>
              <a:t>Bestaande gebieden aanpassen op behoeftes: meer woningen of hittebestendig maken van steden:  </a:t>
            </a:r>
            <a:r>
              <a:rPr lang="nl-NL" sz="2000" dirty="0">
                <a:hlinkClick r:id="rId3"/>
              </a:rPr>
              <a:t>https://www.youtube.com/watch?time_continue=128&amp;v=dZw-qCpB5Yg&amp;feature=emb_logo</a:t>
            </a:r>
            <a:r>
              <a:rPr lang="nl-NL" sz="2000" dirty="0"/>
              <a:t>  </a:t>
            </a:r>
          </a:p>
          <a:p>
            <a:endParaRPr lang="nl-NL" sz="2000" dirty="0"/>
          </a:p>
          <a:p>
            <a:pPr marL="285750" indent="-285750">
              <a:buFontTx/>
              <a:buChar char="-"/>
            </a:pPr>
            <a:r>
              <a:rPr lang="nl-NL" sz="2000" dirty="0"/>
              <a:t>Bestaande gebieden verbeteren om de sociale leefbaarheid te vergroten bv. in Rotterdam:</a:t>
            </a:r>
          </a:p>
          <a:p>
            <a:pPr marL="285750" indent="-285750">
              <a:buFontTx/>
              <a:buChar char="-"/>
            </a:pPr>
            <a:r>
              <a:rPr lang="nl-NL" sz="2000" dirty="0">
                <a:hlinkClick r:id="rId4"/>
              </a:rPr>
              <a:t>https://www.youtube.com/watch?v=AjGONu8evz0</a:t>
            </a:r>
            <a:r>
              <a:rPr lang="nl-NL" sz="2000" dirty="0"/>
              <a:t> </a:t>
            </a:r>
          </a:p>
        </p:txBody>
      </p:sp>
    </p:spTree>
    <p:extLst>
      <p:ext uri="{BB962C8B-B14F-4D97-AF65-F5344CB8AC3E}">
        <p14:creationId xmlns:p14="http://schemas.microsoft.com/office/powerpoint/2010/main" val="3911507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213539-9A39-4113-9CE9-0B14B69674B6}"/>
              </a:ext>
            </a:extLst>
          </p:cNvPr>
          <p:cNvSpPr>
            <a:spLocks noGrp="1"/>
          </p:cNvSpPr>
          <p:nvPr>
            <p:ph type="title"/>
          </p:nvPr>
        </p:nvSpPr>
        <p:spPr>
          <a:xfrm>
            <a:off x="8945880" y="2973705"/>
            <a:ext cx="3124200" cy="1325563"/>
          </a:xfrm>
        </p:spPr>
        <p:txBody>
          <a:bodyPr/>
          <a:lstStyle/>
          <a:p>
            <a:r>
              <a:rPr lang="nl-NL" dirty="0"/>
              <a:t>Sociale basis</a:t>
            </a:r>
          </a:p>
        </p:txBody>
      </p:sp>
      <p:pic>
        <p:nvPicPr>
          <p:cNvPr id="1026" name="Picture 2" descr="Werken met het concept sociale kwaliteit - JSO">
            <a:extLst>
              <a:ext uri="{FF2B5EF4-FFF2-40B4-BE49-F238E27FC236}">
                <a16:creationId xmlns:a16="http://schemas.microsoft.com/office/drawing/2014/main" id="{3F92FA0F-0590-4C1F-95B2-CA0E54EAD5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 y="188317"/>
            <a:ext cx="8892374" cy="6481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710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78A66FAE-C19A-46A2-8181-9C9C02CEA895}"/>
              </a:ext>
            </a:extLst>
          </p:cNvPr>
          <p:cNvSpPr/>
          <p:nvPr/>
        </p:nvSpPr>
        <p:spPr>
          <a:xfrm rot="20989346">
            <a:off x="377078" y="717439"/>
            <a:ext cx="4879733" cy="923330"/>
          </a:xfrm>
          <a:prstGeom prst="rect">
            <a:avLst/>
          </a:prstGeom>
          <a:noFill/>
        </p:spPr>
        <p:txBody>
          <a:bodyPr wrap="square" lIns="91440" tIns="45720" rIns="91440" bIns="45720">
            <a:spAutoFit/>
          </a:bodyPr>
          <a:lstStyle/>
          <a:p>
            <a:pPr algn="ctr"/>
            <a:r>
              <a:rPr lang="nl-NL"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V</a:t>
            </a:r>
            <a:r>
              <a:rPr lang="nl-NL"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ogelaarwijken</a:t>
            </a:r>
          </a:p>
        </p:txBody>
      </p:sp>
      <p:sp>
        <p:nvSpPr>
          <p:cNvPr id="3" name="Rechthoek 2">
            <a:extLst>
              <a:ext uri="{FF2B5EF4-FFF2-40B4-BE49-F238E27FC236}">
                <a16:creationId xmlns:a16="http://schemas.microsoft.com/office/drawing/2014/main" id="{6EBA903A-55FF-4B68-BD1A-F76E0D60D61C}"/>
              </a:ext>
            </a:extLst>
          </p:cNvPr>
          <p:cNvSpPr/>
          <p:nvPr/>
        </p:nvSpPr>
        <p:spPr>
          <a:xfrm rot="538199">
            <a:off x="6267255" y="1025120"/>
            <a:ext cx="5234575" cy="923330"/>
          </a:xfrm>
          <a:prstGeom prst="rect">
            <a:avLst/>
          </a:prstGeom>
          <a:solidFill>
            <a:schemeClr val="accent6"/>
          </a:solidFill>
        </p:spPr>
        <p:txBody>
          <a:bodyPr wrap="none" lIns="91440" tIns="45720" rIns="91440" bIns="45720">
            <a:spAutoFit/>
          </a:bodyPr>
          <a:lstStyle/>
          <a:p>
            <a:pPr algn="ctr"/>
            <a:r>
              <a:rPr lang="nl-NL" sz="5400" b="1" spc="50" dirty="0">
                <a:ln w="9525" cmpd="sng">
                  <a:solidFill>
                    <a:schemeClr val="accent1"/>
                  </a:solidFill>
                  <a:prstDash val="solid"/>
                </a:ln>
                <a:solidFill>
                  <a:srgbClr val="70AD47">
                    <a:tint val="1000"/>
                  </a:srgbClr>
                </a:solidFill>
                <a:effectLst>
                  <a:glow rad="38100">
                    <a:schemeClr val="accent1">
                      <a:alpha val="40000"/>
                    </a:schemeClr>
                  </a:glow>
                </a:effectLst>
              </a:rPr>
              <a:t>Achterstandswijk</a:t>
            </a:r>
          </a:p>
        </p:txBody>
      </p:sp>
      <p:sp>
        <p:nvSpPr>
          <p:cNvPr id="4" name="Rechthoek 3">
            <a:extLst>
              <a:ext uri="{FF2B5EF4-FFF2-40B4-BE49-F238E27FC236}">
                <a16:creationId xmlns:a16="http://schemas.microsoft.com/office/drawing/2014/main" id="{F7DF2579-A9C2-4708-AA2C-3D1E2F1AD43A}"/>
              </a:ext>
            </a:extLst>
          </p:cNvPr>
          <p:cNvSpPr/>
          <p:nvPr/>
        </p:nvSpPr>
        <p:spPr>
          <a:xfrm rot="644990">
            <a:off x="8406060" y="5275469"/>
            <a:ext cx="3311933" cy="923330"/>
          </a:xfrm>
          <a:prstGeom prst="rect">
            <a:avLst/>
          </a:prstGeom>
          <a:noFill/>
        </p:spPr>
        <p:txBody>
          <a:bodyPr wrap="none" lIns="91440" tIns="45720" rIns="91440" bIns="45720">
            <a:spAutoFit/>
          </a:bodyPr>
          <a:lstStyle/>
          <a:p>
            <a:pPr algn="ctr"/>
            <a:r>
              <a:rPr lang="nl-NL"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Impulswijk</a:t>
            </a:r>
          </a:p>
        </p:txBody>
      </p:sp>
      <p:sp>
        <p:nvSpPr>
          <p:cNvPr id="6" name="Rechthoek 5">
            <a:extLst>
              <a:ext uri="{FF2B5EF4-FFF2-40B4-BE49-F238E27FC236}">
                <a16:creationId xmlns:a16="http://schemas.microsoft.com/office/drawing/2014/main" id="{87FC3097-1268-490F-924D-7FB80FB8B68A}"/>
              </a:ext>
            </a:extLst>
          </p:cNvPr>
          <p:cNvSpPr/>
          <p:nvPr/>
        </p:nvSpPr>
        <p:spPr>
          <a:xfrm rot="20607875">
            <a:off x="5077967" y="4652716"/>
            <a:ext cx="3463408" cy="1015663"/>
          </a:xfrm>
          <a:prstGeom prst="rect">
            <a:avLst/>
          </a:prstGeom>
        </p:spPr>
        <p:txBody>
          <a:bodyPr wrap="square">
            <a:spAutoFit/>
          </a:bodyPr>
          <a:lstStyle/>
          <a:p>
            <a:pPr algn="ctr"/>
            <a:r>
              <a:rPr lang="nl-NL"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Focuswijk</a:t>
            </a:r>
            <a:r>
              <a:rPr lang="nl-NL"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p>
        </p:txBody>
      </p:sp>
      <p:sp>
        <p:nvSpPr>
          <p:cNvPr id="7" name="Rechthoek 6">
            <a:extLst>
              <a:ext uri="{FF2B5EF4-FFF2-40B4-BE49-F238E27FC236}">
                <a16:creationId xmlns:a16="http://schemas.microsoft.com/office/drawing/2014/main" id="{2BBF8275-DBF0-4462-BC4B-20A1FBA81ECE}"/>
              </a:ext>
            </a:extLst>
          </p:cNvPr>
          <p:cNvSpPr/>
          <p:nvPr/>
        </p:nvSpPr>
        <p:spPr>
          <a:xfrm rot="295622">
            <a:off x="6259406" y="2785684"/>
            <a:ext cx="4074705"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nl-NL" sz="5400" b="1" dirty="0">
                <a:ln/>
                <a:solidFill>
                  <a:schemeClr val="accent3"/>
                </a:solidFill>
              </a:rPr>
              <a:t>Prachtwijken </a:t>
            </a:r>
          </a:p>
        </p:txBody>
      </p:sp>
      <p:sp>
        <p:nvSpPr>
          <p:cNvPr id="8" name="Rechthoek 7">
            <a:extLst>
              <a:ext uri="{FF2B5EF4-FFF2-40B4-BE49-F238E27FC236}">
                <a16:creationId xmlns:a16="http://schemas.microsoft.com/office/drawing/2014/main" id="{A98A53D3-304D-4016-8A11-4F6B7C795748}"/>
              </a:ext>
            </a:extLst>
          </p:cNvPr>
          <p:cNvSpPr/>
          <p:nvPr/>
        </p:nvSpPr>
        <p:spPr>
          <a:xfrm rot="536695">
            <a:off x="1580622" y="3742283"/>
            <a:ext cx="4160241" cy="923330"/>
          </a:xfrm>
          <a:prstGeom prst="rect">
            <a:avLst/>
          </a:prstGeom>
          <a:solidFill>
            <a:schemeClr val="accent3"/>
          </a:solidFill>
        </p:spPr>
        <p:txBody>
          <a:bodyPr wrap="none" lIns="91440" tIns="45720" rIns="91440" bIns="45720">
            <a:spAutoFit/>
          </a:bodyPr>
          <a:lstStyle/>
          <a:p>
            <a:pPr algn="ctr"/>
            <a:r>
              <a:rPr lang="nl-NL" sz="5400" b="1" cap="none" spc="50" dirty="0">
                <a:ln w="0"/>
                <a:solidFill>
                  <a:schemeClr val="bg2"/>
                </a:solidFill>
                <a:effectLst>
                  <a:innerShdw blurRad="63500" dist="50800" dir="13500000">
                    <a:srgbClr val="000000">
                      <a:alpha val="50000"/>
                    </a:srgbClr>
                  </a:innerShdw>
                </a:effectLst>
              </a:rPr>
              <a:t>Krachtwijken </a:t>
            </a:r>
          </a:p>
        </p:txBody>
      </p:sp>
      <p:sp>
        <p:nvSpPr>
          <p:cNvPr id="9" name="Rechthoek 8">
            <a:extLst>
              <a:ext uri="{FF2B5EF4-FFF2-40B4-BE49-F238E27FC236}">
                <a16:creationId xmlns:a16="http://schemas.microsoft.com/office/drawing/2014/main" id="{350E5DF7-E7C2-415F-8CDA-39E8AA69FF41}"/>
              </a:ext>
            </a:extLst>
          </p:cNvPr>
          <p:cNvSpPr/>
          <p:nvPr/>
        </p:nvSpPr>
        <p:spPr>
          <a:xfrm rot="21123602">
            <a:off x="1463761" y="2065328"/>
            <a:ext cx="4393960" cy="923330"/>
          </a:xfrm>
          <a:prstGeom prst="rect">
            <a:avLst/>
          </a:prstGeom>
          <a:noFill/>
        </p:spPr>
        <p:txBody>
          <a:bodyPr wrap="none" lIns="91440" tIns="45720" rIns="91440" bIns="45720">
            <a:spAutoFit/>
          </a:bodyPr>
          <a:lstStyle/>
          <a:p>
            <a:pPr algn="ctr"/>
            <a:r>
              <a:rPr lang="nl-NL" sz="5400" b="1" cap="none" spc="0"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Aandachtswijk</a:t>
            </a:r>
            <a:endParaRPr lang="nl-NL"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33085447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dirty="0">
                <a:ln>
                  <a:noFill/>
                </a:ln>
                <a:solidFill>
                  <a:srgbClr val="B8A1FF"/>
                </a:solidFill>
                <a:effectLst/>
                <a:uLnTx/>
                <a:uFillTx/>
                <a:latin typeface="Arial" panose="020B0604020202020204" pitchFamily="34" charset="0"/>
                <a:ea typeface="+mj-ea"/>
                <a:cs typeface="Arial" panose="020B0604020202020204" pitchFamily="34" charset="0"/>
              </a:rPr>
              <a:t>Leefbare stad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dirty="0" err="1">
                <a:ln>
                  <a:noFill/>
                </a:ln>
                <a:solidFill>
                  <a:srgbClr val="B8A1FF"/>
                </a:solidFill>
                <a:effectLst/>
                <a:uLnTx/>
                <a:uFillTx/>
                <a:latin typeface="Arial" panose="020B0604020202020204" pitchFamily="34" charset="0"/>
                <a:ea typeface="+mj-ea"/>
                <a:cs typeface="Arial" panose="020B0604020202020204" pitchFamily="34" charset="0"/>
              </a:rPr>
              <a:t>Expertles</a:t>
            </a:r>
            <a:r>
              <a:rPr kumimoji="0" lang="nl-NL" sz="4400" b="1" i="0" u="none" strike="noStrike" kern="1200" cap="none" spc="0" normalizeH="0" baseline="0" noProof="0" dirty="0">
                <a:ln>
                  <a:noFill/>
                </a:ln>
                <a:solidFill>
                  <a:srgbClr val="B8A1FF"/>
                </a:solidFill>
                <a:effectLst/>
                <a:uLnTx/>
                <a:uFillTx/>
                <a:latin typeface="Arial" panose="020B0604020202020204" pitchFamily="34" charset="0"/>
                <a:ea typeface="+mj-ea"/>
                <a:cs typeface="Arial" panose="020B0604020202020204" pitchFamily="34" charset="0"/>
              </a:rPr>
              <a:t> Stad en wijk</a:t>
            </a:r>
            <a:endParaRPr kumimoji="0" lang="nl-NL" sz="4400" b="0" i="0" u="none" strike="noStrike" kern="1200" cap="none" spc="0" normalizeH="0" baseline="0" noProof="0" dirty="0">
              <a:ln>
                <a:noFill/>
              </a:ln>
              <a:solidFill>
                <a:srgbClr val="B8A1FF"/>
              </a:solidFill>
              <a:effectLst/>
              <a:uLnTx/>
              <a:uFillTx/>
              <a:latin typeface="Arial" panose="020B0604020202020204" pitchFamily="34" charset="0"/>
              <a:ea typeface="+mj-ea"/>
              <a:cs typeface="Arial" panose="020B0604020202020204" pitchFamily="34" charset="0"/>
            </a:endParaRP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7210764" y="2186840"/>
            <a:ext cx="4009686"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Begrippen in deze les:</a:t>
            </a:r>
          </a:p>
          <a:p>
            <a:pPr marR="0" lvl="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80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Gebiedsontwikkeling </a:t>
            </a:r>
          </a:p>
          <a:p>
            <a:pPr marR="0" lvl="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80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Leefbaarheid &amp; wijkontwikkeling</a:t>
            </a:r>
          </a:p>
          <a:p>
            <a:pPr marR="0" lvl="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80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Gentrificatie </a:t>
            </a: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0" kern="1200" dirty="0">
                          <a:solidFill>
                            <a:schemeClr val="bg2"/>
                          </a:solidFill>
                        </a:rPr>
                        <a:t>Week 1</a:t>
                      </a:r>
                      <a:endParaRPr lang="nl-NL" sz="1200" b="0" kern="1200" dirty="0">
                        <a:solidFill>
                          <a:schemeClr val="bg2"/>
                        </a:solidFill>
                        <a:latin typeface="+mn-lt"/>
                        <a:ea typeface="+mn-ea"/>
                        <a:cs typeface="+mn-cs"/>
                      </a:endParaRPr>
                    </a:p>
                  </a:txBody>
                  <a:tcPr anchor="ctr"/>
                </a:tc>
                <a:tc>
                  <a:txBody>
                    <a:bodyPr/>
                    <a:lstStyle/>
                    <a:p>
                      <a:pPr marL="0" algn="ctr" defTabSz="914400" rtl="0" eaLnBrk="1" latinLnBrk="0" hangingPunct="1"/>
                      <a:r>
                        <a:rPr lang="nl-NL" sz="1200" b="0" kern="1200" dirty="0">
                          <a:solidFill>
                            <a:schemeClr val="bg2"/>
                          </a:solidFill>
                        </a:rPr>
                        <a:t>Week 2</a:t>
                      </a:r>
                      <a:endParaRPr lang="nl-NL" sz="1200" b="0" kern="1200" dirty="0">
                        <a:solidFill>
                          <a:schemeClr val="bg2"/>
                        </a:solidFill>
                        <a:latin typeface="+mn-lt"/>
                        <a:ea typeface="+mn-ea"/>
                        <a:cs typeface="+mn-cs"/>
                      </a:endParaRPr>
                    </a:p>
                  </a:txBody>
                  <a:tcPr anchor="ctr"/>
                </a:tc>
                <a:tc>
                  <a:txBody>
                    <a:bodyPr/>
                    <a:lstStyle/>
                    <a:p>
                      <a:pPr algn="ctr"/>
                      <a:r>
                        <a:rPr lang="nl-NL" sz="1200" b="0" kern="1200" dirty="0">
                          <a:solidFill>
                            <a:schemeClr val="bg2"/>
                          </a:solidFill>
                        </a:rPr>
                        <a:t>Week 3</a:t>
                      </a:r>
                      <a:endParaRPr lang="nl-NL" sz="1200" b="0" kern="1200" dirty="0">
                        <a:solidFill>
                          <a:schemeClr val="bg2"/>
                        </a:solidFill>
                        <a:latin typeface="+mn-lt"/>
                        <a:ea typeface="+mn-ea"/>
                        <a:cs typeface="+mn-cs"/>
                      </a:endParaRPr>
                    </a:p>
                  </a:txBody>
                  <a:tcPr anchor="ctr"/>
                </a:tc>
                <a:tc>
                  <a:txBody>
                    <a:bodyPr/>
                    <a:lstStyle/>
                    <a:p>
                      <a:pPr algn="ctr"/>
                      <a:r>
                        <a:rPr lang="nl-NL" sz="1200" b="1" kern="1200" dirty="0">
                          <a:solidFill>
                            <a:schemeClr val="tx1"/>
                          </a:solidFill>
                        </a:rPr>
                        <a:t>Week 4</a:t>
                      </a:r>
                      <a:endParaRPr lang="nl-NL" sz="1200" b="1" kern="1200" dirty="0">
                        <a:solidFill>
                          <a:schemeClr val="tx1"/>
                        </a:solidFill>
                        <a:latin typeface="+mn-lt"/>
                        <a:ea typeface="+mn-ea"/>
                        <a:cs typeface="+mn-cs"/>
                      </a:endParaRPr>
                    </a:p>
                  </a:txBody>
                  <a:tcPr anchor="ctr"/>
                </a:tc>
                <a:tc>
                  <a:txBody>
                    <a:bodyPr/>
                    <a:lstStyle/>
                    <a:p>
                      <a:pPr algn="ctr"/>
                      <a:r>
                        <a:rPr lang="nl-NL" sz="1200" b="1" kern="1200">
                          <a:solidFill>
                            <a:schemeClr val="bg1">
                              <a:lumMod val="85000"/>
                            </a:schemeClr>
                          </a:solidFill>
                        </a:rPr>
                        <a:t>Week 5</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dirty="0">
                          <a:solidFill>
                            <a:schemeClr val="bg1">
                              <a:lumMod val="85000"/>
                            </a:schemeClr>
                          </a:solidFill>
                        </a:rPr>
                        <a:t>Week 6</a:t>
                      </a: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6112"/>
          <a:stretch/>
        </p:blipFill>
        <p:spPr>
          <a:xfrm>
            <a:off x="6180942" y="2080101"/>
            <a:ext cx="836782" cy="700279"/>
          </a:xfrm>
          <a:prstGeom prst="rect">
            <a:avLst/>
          </a:prstGeom>
        </p:spPr>
      </p:pic>
      <p:pic>
        <p:nvPicPr>
          <p:cNvPr id="12" name="Graphic 11" descr="Agenda silhouet">
            <a:extLst>
              <a:ext uri="{FF2B5EF4-FFF2-40B4-BE49-F238E27FC236}">
                <a16:creationId xmlns:a16="http://schemas.microsoft.com/office/drawing/2014/main" id="{2A02EC8A-F297-4241-92B5-1BC63B1180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142" y="4622465"/>
            <a:ext cx="914400" cy="914400"/>
          </a:xfrm>
          <a:prstGeom prst="rect">
            <a:avLst/>
          </a:prstGeom>
        </p:spPr>
      </p:pic>
      <p:sp>
        <p:nvSpPr>
          <p:cNvPr id="13" name="Tijdelijke aanduiding voor inhoud 5">
            <a:extLst>
              <a:ext uri="{FF2B5EF4-FFF2-40B4-BE49-F238E27FC236}">
                <a16:creationId xmlns:a16="http://schemas.microsoft.com/office/drawing/2014/main" id="{BC3B0B6C-7490-49B6-9060-444D61A2630D}"/>
              </a:ext>
            </a:extLst>
          </p:cNvPr>
          <p:cNvSpPr txBox="1">
            <a:spLocks/>
          </p:cNvSpPr>
          <p:nvPr/>
        </p:nvSpPr>
        <p:spPr bwMode="auto">
          <a:xfrm>
            <a:off x="1729105" y="4707737"/>
            <a:ext cx="479552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Les en datum</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srgbClr val="000644"/>
                </a:solidFill>
                <a:effectLst/>
                <a:uLnTx/>
                <a:uFillTx/>
                <a:latin typeface="Arial"/>
                <a:cs typeface="Arial"/>
              </a:rPr>
              <a:t>Les 3 van </a:t>
            </a:r>
            <a:r>
              <a:rPr lang="nl-NL" sz="1800" dirty="0">
                <a:solidFill>
                  <a:srgbClr val="000644"/>
                </a:solidFill>
                <a:latin typeface="Arial"/>
                <a:cs typeface="Arial"/>
              </a:rPr>
              <a:t>donderdag</a:t>
            </a:r>
            <a:r>
              <a:rPr kumimoji="0" lang="nl-NL" sz="1800" b="0" i="0" u="none" strike="noStrike" kern="1200" cap="none" spc="0" normalizeH="0" baseline="0" noProof="0" dirty="0">
                <a:ln>
                  <a:noFill/>
                </a:ln>
                <a:solidFill>
                  <a:srgbClr val="000644"/>
                </a:solidFill>
                <a:effectLst/>
                <a:uLnTx/>
                <a:uFillTx/>
                <a:latin typeface="Arial"/>
                <a:cs typeface="Arial"/>
              </a:rPr>
              <a:t> 23 september 2021</a:t>
            </a:r>
            <a:endParaRPr lang="nl-NL" sz="1800" b="0" i="0" u="none" strike="noStrike" kern="1200" cap="none" spc="0" normalizeH="0" baseline="0" noProof="0" dirty="0">
              <a:ln>
                <a:noFill/>
              </a:ln>
              <a:solidFill>
                <a:srgbClr val="000644"/>
              </a:solidFill>
              <a:effectLst/>
              <a:uLnTx/>
              <a:uFillTx/>
              <a:latin typeface="Arial"/>
              <a:cs typeface="Arial"/>
            </a:endParaRP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5" name="Graphic 14" descr="Klaslokaal met effen opvulling">
            <a:extLst>
              <a:ext uri="{FF2B5EF4-FFF2-40B4-BE49-F238E27FC236}">
                <a16:creationId xmlns:a16="http://schemas.microsoft.com/office/drawing/2014/main" id="{D406E31E-B8E8-4C03-909F-1F5199DD06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0142" y="1880702"/>
            <a:ext cx="914400" cy="914400"/>
          </a:xfrm>
          <a:prstGeom prst="rect">
            <a:avLst/>
          </a:prstGeom>
        </p:spPr>
      </p:pic>
      <p:sp>
        <p:nvSpPr>
          <p:cNvPr id="16" name="Tijdelijke aanduiding voor inhoud 5">
            <a:extLst>
              <a:ext uri="{FF2B5EF4-FFF2-40B4-BE49-F238E27FC236}">
                <a16:creationId xmlns:a16="http://schemas.microsoft.com/office/drawing/2014/main" id="{24004357-24FE-4167-B53C-9F42B4C70B3D}"/>
              </a:ext>
            </a:extLst>
          </p:cNvPr>
          <p:cNvSpPr txBox="1">
            <a:spLocks/>
          </p:cNvSpPr>
          <p:nvPr/>
        </p:nvSpPr>
        <p:spPr bwMode="auto">
          <a:xfrm>
            <a:off x="1729105" y="1921944"/>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Groep</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Leerjaar 3</a:t>
            </a:r>
          </a:p>
        </p:txBody>
      </p:sp>
      <p:pic>
        <p:nvPicPr>
          <p:cNvPr id="18" name="Graphic 17" descr="Badge: 1 silhouet">
            <a:extLst>
              <a:ext uri="{FF2B5EF4-FFF2-40B4-BE49-F238E27FC236}">
                <a16:creationId xmlns:a16="http://schemas.microsoft.com/office/drawing/2014/main" id="{F0B35AF7-38C8-44C9-B9B5-71C955DC5C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0142" y="3297520"/>
            <a:ext cx="914400" cy="914400"/>
          </a:xfrm>
          <a:prstGeom prst="rect">
            <a:avLst/>
          </a:prstGeom>
        </p:spPr>
      </p:pic>
      <p:sp>
        <p:nvSpPr>
          <p:cNvPr id="19" name="Tijdelijke aanduiding voor inhoud 5">
            <a:extLst>
              <a:ext uri="{FF2B5EF4-FFF2-40B4-BE49-F238E27FC236}">
                <a16:creationId xmlns:a16="http://schemas.microsoft.com/office/drawing/2014/main" id="{DD358EE9-0D6B-4D22-ACF3-8516B8A51C58}"/>
              </a:ext>
            </a:extLst>
          </p:cNvPr>
          <p:cNvSpPr txBox="1">
            <a:spLocks/>
          </p:cNvSpPr>
          <p:nvPr/>
        </p:nvSpPr>
        <p:spPr bwMode="auto">
          <a:xfrm>
            <a:off x="1729105" y="3386888"/>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Periode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Periode 1</a:t>
            </a:r>
          </a:p>
        </p:txBody>
      </p:sp>
    </p:spTree>
    <p:extLst>
      <p:ext uri="{BB962C8B-B14F-4D97-AF65-F5344CB8AC3E}">
        <p14:creationId xmlns:p14="http://schemas.microsoft.com/office/powerpoint/2010/main" val="23319598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FD0BF9DF-DB64-49C9-A9F9-A2C3582B9D92}"/>
              </a:ext>
            </a:extLst>
          </p:cNvPr>
          <p:cNvSpPr txBox="1"/>
          <p:nvPr/>
        </p:nvSpPr>
        <p:spPr>
          <a:xfrm>
            <a:off x="838939" y="1015723"/>
            <a:ext cx="4864963" cy="954107"/>
          </a:xfrm>
          <a:prstGeom prst="rect">
            <a:avLst/>
          </a:prstGeom>
          <a:noFill/>
        </p:spPr>
        <p:txBody>
          <a:bodyPr wrap="square" rtlCol="0">
            <a:spAutoFit/>
          </a:bodyPr>
          <a:lstStyle/>
          <a:p>
            <a:r>
              <a:rPr lang="nl-NL" sz="2800" b="1" dirty="0">
                <a:solidFill>
                  <a:schemeClr val="accent3"/>
                </a:solidFill>
              </a:rPr>
              <a:t>Gebiedsontwikkeling en functies in de stad</a:t>
            </a:r>
          </a:p>
        </p:txBody>
      </p:sp>
      <p:sp>
        <p:nvSpPr>
          <p:cNvPr id="3" name="Rechthoek 2">
            <a:extLst>
              <a:ext uri="{FF2B5EF4-FFF2-40B4-BE49-F238E27FC236}">
                <a16:creationId xmlns:a16="http://schemas.microsoft.com/office/drawing/2014/main" id="{257DBCFA-F36B-4929-B11F-2E3564B2777A}"/>
              </a:ext>
            </a:extLst>
          </p:cNvPr>
          <p:cNvSpPr/>
          <p:nvPr/>
        </p:nvSpPr>
        <p:spPr>
          <a:xfrm>
            <a:off x="847817" y="2041031"/>
            <a:ext cx="6451845" cy="1938992"/>
          </a:xfrm>
          <a:prstGeom prst="rect">
            <a:avLst/>
          </a:prstGeom>
          <a:ln>
            <a:solidFill>
              <a:schemeClr val="accent3"/>
            </a:solidFill>
          </a:ln>
        </p:spPr>
        <p:txBody>
          <a:bodyPr wrap="square">
            <a:spAutoFit/>
          </a:bodyPr>
          <a:lstStyle/>
          <a:p>
            <a:r>
              <a:rPr lang="nl-NL" sz="2000" dirty="0"/>
              <a:t>Een </a:t>
            </a:r>
            <a:r>
              <a:rPr lang="nl-NL" sz="2000" b="1" dirty="0">
                <a:solidFill>
                  <a:schemeClr val="accent3"/>
                </a:solidFill>
              </a:rPr>
              <a:t>gebiedsontwikkeling</a:t>
            </a:r>
            <a:r>
              <a:rPr lang="nl-NL" sz="2000" dirty="0"/>
              <a:t> kenmerkt zich door een combinatie van </a:t>
            </a:r>
            <a:r>
              <a:rPr lang="nl-NL" sz="2000" b="1" dirty="0">
                <a:solidFill>
                  <a:schemeClr val="accent3"/>
                </a:solidFill>
              </a:rPr>
              <a:t>verschillende functies, zoals wonen, bedrijven, detailhandel, groen, recreatie en infrastructuur.</a:t>
            </a:r>
            <a:r>
              <a:rPr lang="nl-NL" sz="2000" dirty="0"/>
              <a:t> In het algemeen is er sprake van een zekere mate van complexiteit door bijvoorbeeld de ligging en het grote aantal belanghebbenden.</a:t>
            </a:r>
          </a:p>
        </p:txBody>
      </p:sp>
      <p:sp>
        <p:nvSpPr>
          <p:cNvPr id="4" name="Rechthoek 3">
            <a:extLst>
              <a:ext uri="{FF2B5EF4-FFF2-40B4-BE49-F238E27FC236}">
                <a16:creationId xmlns:a16="http://schemas.microsoft.com/office/drawing/2014/main" id="{93004FB2-DDDC-47AA-93C2-4DE3A6D3D72A}"/>
              </a:ext>
            </a:extLst>
          </p:cNvPr>
          <p:cNvSpPr/>
          <p:nvPr/>
        </p:nvSpPr>
        <p:spPr>
          <a:xfrm>
            <a:off x="5278144" y="4942343"/>
            <a:ext cx="6290569" cy="1323439"/>
          </a:xfrm>
          <a:prstGeom prst="rect">
            <a:avLst/>
          </a:prstGeom>
          <a:ln>
            <a:solidFill>
              <a:schemeClr val="accent3"/>
            </a:solidFill>
          </a:ln>
        </p:spPr>
        <p:txBody>
          <a:bodyPr wrap="square">
            <a:spAutoFit/>
          </a:bodyPr>
          <a:lstStyle/>
          <a:p>
            <a:pPr algn="r"/>
            <a:r>
              <a:rPr lang="nl-NL" sz="2000" dirty="0"/>
              <a:t>Er bestaat behoefte om vanuit een ander, sociaal georiënteerd perspectief, naar gebiedsontwikkeling te kijken, waarbij de kansen voor alle mensen in de stad centraal staan. We noemen dat </a:t>
            </a:r>
            <a:r>
              <a:rPr lang="nl-NL" sz="2000" b="1" dirty="0">
                <a:solidFill>
                  <a:schemeClr val="accent3"/>
                </a:solidFill>
              </a:rPr>
              <a:t>‘de inclusieve stad’. </a:t>
            </a:r>
            <a:endParaRPr lang="nl-NL" sz="2000" dirty="0"/>
          </a:p>
        </p:txBody>
      </p:sp>
      <p:sp>
        <p:nvSpPr>
          <p:cNvPr id="5" name="Pijl: gekromd rechts 4">
            <a:extLst>
              <a:ext uri="{FF2B5EF4-FFF2-40B4-BE49-F238E27FC236}">
                <a16:creationId xmlns:a16="http://schemas.microsoft.com/office/drawing/2014/main" id="{DBDAE5F5-F22D-4F57-AB29-B0E41C5F55C6}"/>
              </a:ext>
            </a:extLst>
          </p:cNvPr>
          <p:cNvSpPr/>
          <p:nvPr/>
        </p:nvSpPr>
        <p:spPr>
          <a:xfrm>
            <a:off x="3271420" y="4577572"/>
            <a:ext cx="1713391" cy="120032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6" name="Rechthoek 5">
            <a:extLst>
              <a:ext uri="{FF2B5EF4-FFF2-40B4-BE49-F238E27FC236}">
                <a16:creationId xmlns:a16="http://schemas.microsoft.com/office/drawing/2014/main" id="{A05348BD-E242-4386-8B65-5ED5ECA8FDCD}"/>
              </a:ext>
            </a:extLst>
          </p:cNvPr>
          <p:cNvSpPr/>
          <p:nvPr/>
        </p:nvSpPr>
        <p:spPr>
          <a:xfrm>
            <a:off x="7985834" y="502847"/>
            <a:ext cx="3582879" cy="3785652"/>
          </a:xfrm>
          <a:prstGeom prst="rect">
            <a:avLst/>
          </a:prstGeom>
          <a:ln>
            <a:solidFill>
              <a:schemeClr val="accent3"/>
            </a:solidFill>
          </a:ln>
        </p:spPr>
        <p:txBody>
          <a:bodyPr wrap="square">
            <a:spAutoFit/>
          </a:bodyPr>
          <a:lstStyle/>
          <a:p>
            <a:pPr algn="r"/>
            <a:r>
              <a:rPr lang="nl-NL" sz="2000" dirty="0">
                <a:cs typeface="Gisha" panose="020B0604020202020204" pitchFamily="34" charset="-79"/>
              </a:rPr>
              <a:t>Bij gebiedsontwikkelingen is steeds vaker sprake van </a:t>
            </a:r>
            <a:r>
              <a:rPr lang="nl-NL" sz="2000" b="1" dirty="0">
                <a:solidFill>
                  <a:schemeClr val="accent3"/>
                </a:solidFill>
                <a:cs typeface="Gisha" panose="020B0604020202020204" pitchFamily="34" charset="-79"/>
              </a:rPr>
              <a:t>functiemenging. </a:t>
            </a:r>
            <a:r>
              <a:rPr lang="nl-NL" sz="2000" dirty="0">
                <a:cs typeface="Gisha" panose="020B0604020202020204" pitchFamily="34" charset="-79"/>
              </a:rPr>
              <a:t>Dit vormt een sleutel tot aantrekkelijke, levendige gebieden én tot de gewenste stedelijke verdichting. Het is daarbij zaak wonen, kantoren, bedrijfsruimten, winkels, horeca, </a:t>
            </a:r>
            <a:r>
              <a:rPr lang="nl-NL" sz="2000" dirty="0" err="1">
                <a:cs typeface="Gisha" panose="020B0604020202020204" pitchFamily="34" charset="-79"/>
              </a:rPr>
              <a:t>leisure</a:t>
            </a:r>
            <a:r>
              <a:rPr lang="nl-NL" sz="2000" dirty="0">
                <a:cs typeface="Gisha" panose="020B0604020202020204" pitchFamily="34" charset="-79"/>
              </a:rPr>
              <a:t>, maatschappelijke voorzieningen en andere functies optimaal te combineren.</a:t>
            </a:r>
          </a:p>
        </p:txBody>
      </p:sp>
      <p:sp>
        <p:nvSpPr>
          <p:cNvPr id="9" name="Pijl: gekromd omlaag 8">
            <a:extLst>
              <a:ext uri="{FF2B5EF4-FFF2-40B4-BE49-F238E27FC236}">
                <a16:creationId xmlns:a16="http://schemas.microsoft.com/office/drawing/2014/main" id="{5D777853-D06B-478C-9E8F-019CCB89EBE8}"/>
              </a:ext>
            </a:extLst>
          </p:cNvPr>
          <p:cNvSpPr/>
          <p:nvPr/>
        </p:nvSpPr>
        <p:spPr>
          <a:xfrm>
            <a:off x="5398917" y="339828"/>
            <a:ext cx="2334827" cy="135178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2681875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05A169BC-AA7A-4072-AD4E-222309023084}"/>
              </a:ext>
            </a:extLst>
          </p:cNvPr>
          <p:cNvSpPr txBox="1"/>
          <p:nvPr/>
        </p:nvSpPr>
        <p:spPr>
          <a:xfrm>
            <a:off x="672465" y="806024"/>
            <a:ext cx="10658475" cy="2400657"/>
          </a:xfrm>
          <a:prstGeom prst="rect">
            <a:avLst/>
          </a:prstGeom>
          <a:noFill/>
        </p:spPr>
        <p:txBody>
          <a:bodyPr wrap="square">
            <a:spAutoFit/>
          </a:bodyPr>
          <a:lstStyle/>
          <a:p>
            <a:pPr algn="l" rtl="0" fontAlgn="base"/>
            <a:r>
              <a:rPr lang="nl-NL" sz="3200" b="1" i="0" dirty="0">
                <a:solidFill>
                  <a:schemeClr val="accent1"/>
                </a:solidFill>
                <a:effectLst/>
              </a:rPr>
              <a:t>Programma voor vandaag: </a:t>
            </a:r>
          </a:p>
          <a:p>
            <a:pPr algn="l" rtl="0" fontAlgn="base"/>
            <a:endParaRPr lang="nl-NL" b="1" dirty="0">
              <a:solidFill>
                <a:srgbClr val="000000"/>
              </a:solidFill>
            </a:endParaRPr>
          </a:p>
          <a:p>
            <a:pPr algn="l" rtl="0" fontAlgn="base"/>
            <a:r>
              <a:rPr lang="nl-NL" sz="2000" i="0" dirty="0">
                <a:solidFill>
                  <a:srgbClr val="000000"/>
                </a:solidFill>
                <a:effectLst/>
              </a:rPr>
              <a:t>11.15 Jullie vragen en twee begrippen  </a:t>
            </a:r>
          </a:p>
          <a:p>
            <a:pPr algn="l" rtl="0" fontAlgn="base"/>
            <a:endParaRPr lang="nl-NL" sz="2000" dirty="0">
              <a:solidFill>
                <a:srgbClr val="000000"/>
              </a:solidFill>
            </a:endParaRPr>
          </a:p>
          <a:p>
            <a:pPr algn="l" rtl="0" fontAlgn="base"/>
            <a:r>
              <a:rPr lang="nl-NL" sz="2000" dirty="0">
                <a:solidFill>
                  <a:srgbClr val="000000"/>
                </a:solidFill>
              </a:rPr>
              <a:t>12.15 Lunchpauze </a:t>
            </a:r>
          </a:p>
          <a:p>
            <a:pPr algn="l" rtl="0" fontAlgn="base"/>
            <a:r>
              <a:rPr lang="nl-NL" sz="2000" i="0" dirty="0">
                <a:solidFill>
                  <a:srgbClr val="000000"/>
                </a:solidFill>
                <a:effectLst/>
              </a:rPr>
              <a:t> </a:t>
            </a:r>
          </a:p>
          <a:p>
            <a:pPr algn="l" rtl="0" fontAlgn="base"/>
            <a:r>
              <a:rPr lang="nl-NL" sz="2000" i="0" dirty="0">
                <a:solidFill>
                  <a:srgbClr val="000000"/>
                </a:solidFill>
                <a:effectLst/>
              </a:rPr>
              <a:t>12.45 Herhaling deze periode en verbinding tussen begrippen</a:t>
            </a:r>
            <a:endParaRPr lang="nl-NL" b="0" i="0" dirty="0">
              <a:solidFill>
                <a:srgbClr val="000000"/>
              </a:solidFill>
              <a:effectLst/>
            </a:endParaRPr>
          </a:p>
        </p:txBody>
      </p:sp>
      <p:pic>
        <p:nvPicPr>
          <p:cNvPr id="2" name="Afbeelding 1">
            <a:extLst>
              <a:ext uri="{FF2B5EF4-FFF2-40B4-BE49-F238E27FC236}">
                <a16:creationId xmlns:a16="http://schemas.microsoft.com/office/drawing/2014/main" id="{048B49A5-6D0F-4BBE-9685-8D159E3D629C}"/>
              </a:ext>
            </a:extLst>
          </p:cNvPr>
          <p:cNvPicPr>
            <a:picLocks noChangeAspect="1"/>
          </p:cNvPicPr>
          <p:nvPr/>
        </p:nvPicPr>
        <p:blipFill rotWithShape="1">
          <a:blip r:embed="rId2"/>
          <a:srcRect r="20078"/>
          <a:stretch/>
        </p:blipFill>
        <p:spPr>
          <a:xfrm>
            <a:off x="4761843" y="3411921"/>
            <a:ext cx="4918185" cy="3446079"/>
          </a:xfrm>
          <a:prstGeom prst="rect">
            <a:avLst/>
          </a:prstGeom>
        </p:spPr>
      </p:pic>
    </p:spTree>
    <p:extLst>
      <p:ext uri="{BB962C8B-B14F-4D97-AF65-F5344CB8AC3E}">
        <p14:creationId xmlns:p14="http://schemas.microsoft.com/office/powerpoint/2010/main" val="25256467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79E7DAB2-89CD-4152-97CF-7549C2AE1BA3}"/>
              </a:ext>
            </a:extLst>
          </p:cNvPr>
          <p:cNvSpPr/>
          <p:nvPr/>
        </p:nvSpPr>
        <p:spPr>
          <a:xfrm>
            <a:off x="718806" y="650118"/>
            <a:ext cx="9806867" cy="2862322"/>
          </a:xfrm>
          <a:prstGeom prst="rect">
            <a:avLst/>
          </a:prstGeom>
          <a:ln w="38100">
            <a:solidFill>
              <a:schemeClr val="accent6"/>
            </a:solidFill>
          </a:ln>
        </p:spPr>
        <p:txBody>
          <a:bodyPr wrap="square">
            <a:spAutoFit/>
          </a:bodyPr>
          <a:lstStyle/>
          <a:p>
            <a:r>
              <a:rPr lang="nl-NL" sz="2000" dirty="0"/>
              <a:t>Het </a:t>
            </a:r>
            <a:r>
              <a:rPr lang="nl-NL" sz="2000" b="1" dirty="0">
                <a:solidFill>
                  <a:schemeClr val="accent3"/>
                </a:solidFill>
              </a:rPr>
              <a:t>stedelijk gebied </a:t>
            </a:r>
            <a:r>
              <a:rPr lang="nl-NL" sz="2000" dirty="0"/>
              <a:t>kenmerkt zich door intensief ruimtegebruik. Functies in het gebied zijn wonen, werken (kantoren en 'schone' bedrijvigheid) en voorzieningen (vooral winkels en horeca). Binnen het gebied is goed openbaar vervoer aanwezig, ook het vervoer naar intercity- of regionale treinstations is goed. Er komt minder hoogbouw voor dan in een </a:t>
            </a:r>
            <a:r>
              <a:rPr lang="nl-NL" sz="2000" dirty="0" err="1"/>
              <a:t>hoogstedelijk</a:t>
            </a:r>
            <a:r>
              <a:rPr lang="nl-NL" sz="2000" dirty="0"/>
              <a:t> gebied, de woonfunctie is belangrijker.  </a:t>
            </a:r>
          </a:p>
          <a:p>
            <a:endParaRPr lang="nl-NL" sz="2000" dirty="0"/>
          </a:p>
          <a:p>
            <a:r>
              <a:rPr lang="nl-NL" sz="2000" dirty="0"/>
              <a:t>Voorbeelden zijn historische binnensteden, moderne winkelcentra, middelhoogbouw rond het stadscentrum en woonwijken uit de 19e eeuw. Ook naoorlogse stadswijken kunnen onder dit gebiedstype vallen.</a:t>
            </a:r>
          </a:p>
        </p:txBody>
      </p:sp>
      <p:sp>
        <p:nvSpPr>
          <p:cNvPr id="3" name="Rechthoek 2">
            <a:extLst>
              <a:ext uri="{FF2B5EF4-FFF2-40B4-BE49-F238E27FC236}">
                <a16:creationId xmlns:a16="http://schemas.microsoft.com/office/drawing/2014/main" id="{631075DA-BECA-4C68-A967-591C88DCC1BC}"/>
              </a:ext>
            </a:extLst>
          </p:cNvPr>
          <p:cNvSpPr/>
          <p:nvPr/>
        </p:nvSpPr>
        <p:spPr>
          <a:xfrm>
            <a:off x="3964050" y="3637947"/>
            <a:ext cx="7581531" cy="2862322"/>
          </a:xfrm>
          <a:prstGeom prst="rect">
            <a:avLst/>
          </a:prstGeom>
          <a:ln w="38100">
            <a:solidFill>
              <a:schemeClr val="accent6"/>
            </a:solidFill>
          </a:ln>
        </p:spPr>
        <p:txBody>
          <a:bodyPr wrap="square">
            <a:spAutoFit/>
          </a:bodyPr>
          <a:lstStyle/>
          <a:p>
            <a:r>
              <a:rPr lang="nl-NL" sz="2000" dirty="0"/>
              <a:t>Het </a:t>
            </a:r>
            <a:r>
              <a:rPr lang="nl-NL" sz="2000" b="1" dirty="0" err="1">
                <a:solidFill>
                  <a:schemeClr val="accent3"/>
                </a:solidFill>
              </a:rPr>
              <a:t>hoogstedelijke</a:t>
            </a:r>
            <a:r>
              <a:rPr lang="nl-NL" sz="2000" b="1" dirty="0">
                <a:solidFill>
                  <a:schemeClr val="accent3"/>
                </a:solidFill>
              </a:rPr>
              <a:t> gebied </a:t>
            </a:r>
            <a:r>
              <a:rPr lang="nl-NL" sz="2000" dirty="0"/>
              <a:t>kenmerkt zich door intensief en meervoudig ruimtegebruik in de nabijheid van hoogwaardig openbaar vervoer. Het gaat globaal om een gebied binnen fietsafstand (10 minuten, 1 tot 3 kilometer) van een intercity station. In het gebied zijn veel functies op een klein oppervlak te vinden: wonen, winkels, kantoren, voorzieningen en infrastructuur.  </a:t>
            </a:r>
          </a:p>
          <a:p>
            <a:endParaRPr lang="nl-NL" sz="2000" dirty="0"/>
          </a:p>
          <a:p>
            <a:r>
              <a:rPr lang="nl-NL" sz="2000" dirty="0"/>
              <a:t>Voorbeelden zijn historische binnensteden, een modern </a:t>
            </a:r>
            <a:r>
              <a:rPr lang="nl-NL" sz="2000" dirty="0" err="1"/>
              <a:t>citycentrum</a:t>
            </a:r>
            <a:r>
              <a:rPr lang="nl-NL" sz="2000" dirty="0"/>
              <a:t> en een kantorencentrum gemengd met stedelijke functies.</a:t>
            </a:r>
          </a:p>
        </p:txBody>
      </p:sp>
    </p:spTree>
    <p:extLst>
      <p:ext uri="{BB962C8B-B14F-4D97-AF65-F5344CB8AC3E}">
        <p14:creationId xmlns:p14="http://schemas.microsoft.com/office/powerpoint/2010/main" val="11110522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D2E40A-CE88-4DC0-A509-255518C1324A}"/>
              </a:ext>
            </a:extLst>
          </p:cNvPr>
          <p:cNvSpPr>
            <a:spLocks noGrp="1"/>
          </p:cNvSpPr>
          <p:nvPr>
            <p:ph type="title"/>
          </p:nvPr>
        </p:nvSpPr>
        <p:spPr/>
        <p:txBody>
          <a:bodyPr/>
          <a:lstStyle/>
          <a:p>
            <a:r>
              <a:rPr lang="nl-NL" dirty="0"/>
              <a:t>Gentrificatie </a:t>
            </a:r>
          </a:p>
        </p:txBody>
      </p:sp>
      <p:sp>
        <p:nvSpPr>
          <p:cNvPr id="4" name="Tekstvak 3">
            <a:extLst>
              <a:ext uri="{FF2B5EF4-FFF2-40B4-BE49-F238E27FC236}">
                <a16:creationId xmlns:a16="http://schemas.microsoft.com/office/drawing/2014/main" id="{6B8BB41E-F34A-4D33-9A57-0129EB792DEA}"/>
              </a:ext>
            </a:extLst>
          </p:cNvPr>
          <p:cNvSpPr txBox="1"/>
          <p:nvPr/>
        </p:nvSpPr>
        <p:spPr>
          <a:xfrm>
            <a:off x="838200" y="1524433"/>
            <a:ext cx="8885712" cy="1323439"/>
          </a:xfrm>
          <a:prstGeom prst="rect">
            <a:avLst/>
          </a:prstGeom>
          <a:noFill/>
        </p:spPr>
        <p:txBody>
          <a:bodyPr wrap="square">
            <a:spAutoFit/>
          </a:bodyPr>
          <a:lstStyle/>
          <a:p>
            <a:r>
              <a:rPr lang="nl-NL" sz="2000" dirty="0"/>
              <a:t>Gentrificatie is het vernieuwen en renoveren van oude, vervallen gebouwen in een stad. Vaak is dit dichtbij het centrum. Hierbij worden vaak de armere mensen verdreven uit het stadscentrum omdat de huurprijzen te hoog worden voor hen om te betalen.</a:t>
            </a:r>
          </a:p>
        </p:txBody>
      </p:sp>
      <p:pic>
        <p:nvPicPr>
          <p:cNvPr id="7" name="Onlinemedia 6" title="Uitleg van gentrificatie">
            <a:hlinkClick r:id="" action="ppaction://media"/>
            <a:extLst>
              <a:ext uri="{FF2B5EF4-FFF2-40B4-BE49-F238E27FC236}">
                <a16:creationId xmlns:a16="http://schemas.microsoft.com/office/drawing/2014/main" id="{F4844817-55D2-4E2D-9300-F87928C657CC}"/>
              </a:ext>
            </a:extLst>
          </p:cNvPr>
          <p:cNvPicPr>
            <a:picLocks noRot="1" noChangeAspect="1"/>
          </p:cNvPicPr>
          <p:nvPr>
            <a:videoFile r:link="rId1"/>
          </p:nvPr>
        </p:nvPicPr>
        <p:blipFill>
          <a:blip r:embed="rId3"/>
          <a:stretch>
            <a:fillRect/>
          </a:stretch>
        </p:blipFill>
        <p:spPr>
          <a:xfrm>
            <a:off x="896093" y="3190643"/>
            <a:ext cx="4384963" cy="2477504"/>
          </a:xfrm>
          <a:prstGeom prst="rect">
            <a:avLst/>
          </a:prstGeom>
        </p:spPr>
      </p:pic>
      <p:sp>
        <p:nvSpPr>
          <p:cNvPr id="9" name="Tekstvak 8">
            <a:extLst>
              <a:ext uri="{FF2B5EF4-FFF2-40B4-BE49-F238E27FC236}">
                <a16:creationId xmlns:a16="http://schemas.microsoft.com/office/drawing/2014/main" id="{EF6F37C9-72C6-41BF-94CC-FD97238E8023}"/>
              </a:ext>
            </a:extLst>
          </p:cNvPr>
          <p:cNvSpPr txBox="1"/>
          <p:nvPr/>
        </p:nvSpPr>
        <p:spPr>
          <a:xfrm>
            <a:off x="6008914" y="3082824"/>
            <a:ext cx="3574473" cy="2585323"/>
          </a:xfrm>
          <a:prstGeom prst="rect">
            <a:avLst/>
          </a:prstGeom>
          <a:noFill/>
        </p:spPr>
        <p:txBody>
          <a:bodyPr wrap="square">
            <a:spAutoFit/>
          </a:bodyPr>
          <a:lstStyle/>
          <a:p>
            <a:pPr algn="r"/>
            <a:r>
              <a:rPr lang="nl-NL" b="1" dirty="0"/>
              <a:t>Wat is het verschil tussen stedelijke vernieuwing en gentrificatie?</a:t>
            </a:r>
          </a:p>
          <a:p>
            <a:pPr algn="r"/>
            <a:r>
              <a:rPr lang="nl-NL" dirty="0"/>
              <a:t>Gentrificatie; in een slechte buurt meer mensen komen te wonen met een hoog inkomen. Stadsvernieuwing; verbeteren van de kwaliteit van de woningen. Herstructurering; woningen in verschillende prijsklassen.</a:t>
            </a:r>
          </a:p>
        </p:txBody>
      </p:sp>
    </p:spTree>
    <p:extLst>
      <p:ext uri="{BB962C8B-B14F-4D97-AF65-F5344CB8AC3E}">
        <p14:creationId xmlns:p14="http://schemas.microsoft.com/office/powerpoint/2010/main" val="362091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4400" b="1" dirty="0">
                <a:solidFill>
                  <a:srgbClr val="B8A1FF"/>
                </a:solidFill>
                <a:latin typeface="Arial" panose="020B0604020202020204" pitchFamily="34" charset="0"/>
                <a:cs typeface="Arial" panose="020B0604020202020204" pitchFamily="34" charset="0"/>
              </a:rPr>
              <a:t>Participatiesamenleving</a:t>
            </a:r>
            <a:endParaRPr lang="nl-NL" sz="4400" dirty="0">
              <a:solidFill>
                <a:srgbClr val="B8A1FF"/>
              </a:solidFill>
              <a:latin typeface="Arial" panose="020B0604020202020204" pitchFamily="34" charset="0"/>
              <a:cs typeface="Arial" panose="020B0604020202020204" pitchFamily="34" charset="0"/>
            </a:endParaRP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504949" y="1396199"/>
            <a:ext cx="2596533" cy="21992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800" b="1" dirty="0">
                <a:solidFill>
                  <a:srgbClr val="000644"/>
                </a:solidFill>
                <a:latin typeface="Arial" panose="020B0604020202020204" pitchFamily="34" charset="0"/>
                <a:cs typeface="Arial" panose="020B0604020202020204" pitchFamily="34" charset="0"/>
              </a:rPr>
              <a:t>Begrippen</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Burgerparticipatie </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Arbeidsparticipatie</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Bewonersparticipatie</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Burgerparticipatie</a:t>
            </a:r>
          </a:p>
          <a:p>
            <a:pPr>
              <a:buFont typeface="Wingdings" panose="05000000000000000000" pitchFamily="2" charset="2"/>
              <a:buChar char="ü"/>
            </a:pPr>
            <a:r>
              <a:rPr lang="nl-NL" sz="1800" dirty="0" err="1">
                <a:latin typeface="Arial" panose="020B0604020202020204" pitchFamily="34" charset="0"/>
                <a:cs typeface="Arial" panose="020B0604020202020204" pitchFamily="34" charset="0"/>
              </a:rPr>
              <a:t>Civil</a:t>
            </a:r>
            <a:r>
              <a:rPr lang="nl-NL" sz="1800" dirty="0">
                <a:latin typeface="Arial" panose="020B0604020202020204" pitchFamily="34" charset="0"/>
                <a:cs typeface="Arial" panose="020B0604020202020204" pitchFamily="34" charset="0"/>
              </a:rPr>
              <a:t> society</a:t>
            </a:r>
          </a:p>
          <a:p>
            <a:pPr marL="0" indent="0">
              <a:buNone/>
            </a:pPr>
            <a:endParaRPr lang="nl-NL" sz="1800" dirty="0">
              <a:latin typeface="Arial" panose="020B0604020202020204" pitchFamily="34" charset="0"/>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kern="1200" dirty="0">
                          <a:solidFill>
                            <a:schemeClr val="bg1">
                              <a:lumMod val="75000"/>
                            </a:schemeClr>
                          </a:solidFill>
                        </a:rPr>
                        <a:t>Week 1</a:t>
                      </a:r>
                      <a:endParaRPr lang="nl-NL" sz="1200" b="1" kern="1200" dirty="0">
                        <a:solidFill>
                          <a:schemeClr val="bg1">
                            <a:lumMod val="75000"/>
                          </a:schemeClr>
                        </a:solidFill>
                        <a:latin typeface="+mn-lt"/>
                        <a:ea typeface="+mn-ea"/>
                        <a:cs typeface="+mn-cs"/>
                      </a:endParaRPr>
                    </a:p>
                  </a:txBody>
                  <a:tcPr anchor="ctr"/>
                </a:tc>
                <a:tc>
                  <a:txBody>
                    <a:bodyPr/>
                    <a:lstStyle/>
                    <a:p>
                      <a:pPr marL="0" algn="ctr" defTabSz="914400" rtl="0" eaLnBrk="1" latinLnBrk="0" hangingPunct="1"/>
                      <a:r>
                        <a:rPr lang="nl-NL" sz="1200" b="1" kern="1200" dirty="0">
                          <a:solidFill>
                            <a:schemeClr val="bg1">
                              <a:lumMod val="85000"/>
                            </a:schemeClr>
                          </a:solidFill>
                        </a:rPr>
                        <a:t>Week 2</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bg1">
                              <a:lumMod val="85000"/>
                            </a:schemeClr>
                          </a:solidFill>
                        </a:rPr>
                        <a:t>Week 3</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bg1">
                              <a:lumMod val="85000"/>
                            </a:schemeClr>
                          </a:solidFill>
                        </a:rPr>
                        <a:t>Week 4</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tx1"/>
                          </a:solidFill>
                        </a:rPr>
                        <a:t>Week 5</a:t>
                      </a:r>
                      <a:endParaRPr lang="nl-NL" sz="1200" b="1" kern="1200" dirty="0">
                        <a:solidFill>
                          <a:schemeClr val="tx1"/>
                        </a:solidFill>
                        <a:latin typeface="+mn-lt"/>
                        <a:ea typeface="+mn-ea"/>
                        <a:cs typeface="+mn-cs"/>
                      </a:endParaRPr>
                    </a:p>
                  </a:txBody>
                  <a:tcPr anchor="ctr"/>
                </a:tc>
                <a:tc>
                  <a:txBody>
                    <a:bodyPr/>
                    <a:lstStyle/>
                    <a:p>
                      <a:pPr algn="ctr"/>
                      <a:r>
                        <a:rPr lang="nl-NL" sz="1200" dirty="0">
                          <a:solidFill>
                            <a:schemeClr val="bg1">
                              <a:lumMod val="85000"/>
                            </a:schemeClr>
                          </a:solidFill>
                        </a:rPr>
                        <a:t>Week 6</a:t>
                      </a:r>
                    </a:p>
                  </a:txBody>
                  <a:tcPr anchor="ctr"/>
                </a:tc>
                <a:tc>
                  <a:txBody>
                    <a:bodyPr/>
                    <a:lstStyle/>
                    <a:p>
                      <a:pPr algn="ctr"/>
                      <a:r>
                        <a:rPr lang="nl-NL" sz="1200" dirty="0">
                          <a:solidFill>
                            <a:schemeClr val="bg1">
                              <a:lumMod val="85000"/>
                            </a:schemeClr>
                          </a:solidFill>
                        </a:rPr>
                        <a:t>Week 7</a:t>
                      </a:r>
                    </a:p>
                  </a:txBody>
                  <a:tcPr anchor="ctr"/>
                </a:tc>
                <a:tc>
                  <a:txBody>
                    <a:bodyPr/>
                    <a:lstStyle/>
                    <a:p>
                      <a:pPr algn="ctr"/>
                      <a:r>
                        <a:rPr lang="nl-NL" sz="1200" dirty="0">
                          <a:solidFill>
                            <a:schemeClr val="bg1">
                              <a:lumMod val="85000"/>
                            </a:schemeClr>
                          </a:solidFill>
                        </a:rPr>
                        <a:t>Week 8</a:t>
                      </a:r>
                    </a:p>
                  </a:txBody>
                  <a:tcPr anchor="ctr"/>
                </a:tc>
                <a:tc>
                  <a:txBody>
                    <a:bodyPr/>
                    <a:lstStyle/>
                    <a:p>
                      <a:pPr algn="ctr"/>
                      <a:r>
                        <a:rPr lang="nl-NL" sz="1200" dirty="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6112"/>
          <a:stretch/>
        </p:blipFill>
        <p:spPr>
          <a:xfrm>
            <a:off x="668168" y="1376581"/>
            <a:ext cx="836782" cy="701959"/>
          </a:xfrm>
          <a:prstGeom prst="rect">
            <a:avLst/>
          </a:prstGeom>
        </p:spPr>
      </p:pic>
      <p:pic>
        <p:nvPicPr>
          <p:cNvPr id="2" name="Picture 2" descr="Participatiesamenleving: de opkomst en neergang van een begrip – UnieNZV">
            <a:extLst>
              <a:ext uri="{FF2B5EF4-FFF2-40B4-BE49-F238E27FC236}">
                <a16:creationId xmlns:a16="http://schemas.microsoft.com/office/drawing/2014/main" id="{C9BF901E-15C9-431B-A7F3-900B8E6D4D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8734" y="1690688"/>
            <a:ext cx="6835066" cy="3911122"/>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D8C46AD4-3AC9-4192-BB61-5C74186AD773}"/>
              </a:ext>
            </a:extLst>
          </p:cNvPr>
          <p:cNvSpPr txBox="1"/>
          <p:nvPr/>
        </p:nvSpPr>
        <p:spPr>
          <a:xfrm>
            <a:off x="2486025" y="326664"/>
            <a:ext cx="6096000" cy="369332"/>
          </a:xfrm>
          <a:prstGeom prst="rect">
            <a:avLst/>
          </a:prstGeom>
          <a:noFill/>
        </p:spPr>
        <p:txBody>
          <a:bodyPr wrap="square">
            <a:spAutoFit/>
          </a:bodyPr>
          <a:lstStyle/>
          <a:p>
            <a:r>
              <a:rPr lang="nl-NL" dirty="0"/>
              <a:t>Les 4 van 30 september</a:t>
            </a:r>
          </a:p>
        </p:txBody>
      </p:sp>
    </p:spTree>
    <p:extLst>
      <p:ext uri="{BB962C8B-B14F-4D97-AF65-F5344CB8AC3E}">
        <p14:creationId xmlns:p14="http://schemas.microsoft.com/office/powerpoint/2010/main" val="19144048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CB3EB2-18EA-47C5-B164-86A729414D4D}"/>
              </a:ext>
            </a:extLst>
          </p:cNvPr>
          <p:cNvSpPr>
            <a:spLocks noGrp="1"/>
          </p:cNvSpPr>
          <p:nvPr>
            <p:ph type="title"/>
          </p:nvPr>
        </p:nvSpPr>
        <p:spPr/>
        <p:txBody>
          <a:bodyPr/>
          <a:lstStyle/>
          <a:p>
            <a:pPr algn="ctr"/>
            <a:r>
              <a:rPr lang="nl-NL" b="1" dirty="0"/>
              <a:t>Dit alles leidt tot een </a:t>
            </a:r>
            <a:r>
              <a:rPr lang="nl-NL" b="1" dirty="0" err="1"/>
              <a:t>Civil</a:t>
            </a:r>
            <a:r>
              <a:rPr lang="nl-NL" b="1" dirty="0"/>
              <a:t> Society</a:t>
            </a:r>
          </a:p>
        </p:txBody>
      </p:sp>
      <p:sp>
        <p:nvSpPr>
          <p:cNvPr id="4" name="Tekstvak 3">
            <a:extLst>
              <a:ext uri="{FF2B5EF4-FFF2-40B4-BE49-F238E27FC236}">
                <a16:creationId xmlns:a16="http://schemas.microsoft.com/office/drawing/2014/main" id="{95D52A5B-EDFE-41CC-9DFB-E0E82C769D37}"/>
              </a:ext>
            </a:extLst>
          </p:cNvPr>
          <p:cNvSpPr txBox="1"/>
          <p:nvPr/>
        </p:nvSpPr>
        <p:spPr>
          <a:xfrm>
            <a:off x="742950" y="1825942"/>
            <a:ext cx="3524250" cy="3139321"/>
          </a:xfrm>
          <a:prstGeom prst="rect">
            <a:avLst/>
          </a:prstGeom>
          <a:noFill/>
        </p:spPr>
        <p:txBody>
          <a:bodyPr wrap="square">
            <a:spAutoFit/>
          </a:bodyPr>
          <a:lstStyle/>
          <a:p>
            <a:r>
              <a:rPr lang="nl-NL" dirty="0"/>
              <a:t>Veel gemeenten streven naar een gezonde en bloeiende </a:t>
            </a:r>
            <a:r>
              <a:rPr lang="nl-NL" dirty="0" err="1"/>
              <a:t>civil</a:t>
            </a:r>
            <a:endParaRPr lang="nl-NL" dirty="0"/>
          </a:p>
          <a:p>
            <a:r>
              <a:rPr lang="nl-NL" dirty="0"/>
              <a:t>society. In een </a:t>
            </a:r>
            <a:r>
              <a:rPr lang="nl-NL" dirty="0" err="1"/>
              <a:t>civil</a:t>
            </a:r>
            <a:r>
              <a:rPr lang="nl-NL" dirty="0"/>
              <a:t> society staat de inzet van burgers voor elkaar centraal. Mensen zijn actief, ze kennen en helpen elkaar. In de ideale situatie - die van een gezonde en bloeiende </a:t>
            </a:r>
            <a:r>
              <a:rPr lang="nl-NL" dirty="0" err="1"/>
              <a:t>civil</a:t>
            </a:r>
            <a:r>
              <a:rPr lang="nl-NL" dirty="0"/>
              <a:t> society - zijn alle burgers in de gemeenschap gelijkwaardig en doen ze allemaal mee.</a:t>
            </a:r>
          </a:p>
        </p:txBody>
      </p:sp>
      <p:sp>
        <p:nvSpPr>
          <p:cNvPr id="6" name="Tekstvak 5">
            <a:extLst>
              <a:ext uri="{FF2B5EF4-FFF2-40B4-BE49-F238E27FC236}">
                <a16:creationId xmlns:a16="http://schemas.microsoft.com/office/drawing/2014/main" id="{F09503A6-E09F-40D1-ABEB-98FFE57B31F5}"/>
              </a:ext>
            </a:extLst>
          </p:cNvPr>
          <p:cNvSpPr txBox="1"/>
          <p:nvPr/>
        </p:nvSpPr>
        <p:spPr>
          <a:xfrm>
            <a:off x="742950" y="5291435"/>
            <a:ext cx="6096000" cy="923330"/>
          </a:xfrm>
          <a:prstGeom prst="rect">
            <a:avLst/>
          </a:prstGeom>
          <a:noFill/>
        </p:spPr>
        <p:txBody>
          <a:bodyPr wrap="square">
            <a:spAutoFit/>
          </a:bodyPr>
          <a:lstStyle/>
          <a:p>
            <a:r>
              <a:rPr lang="nl-NL" dirty="0">
                <a:hlinkClick r:id="rId2"/>
              </a:rPr>
              <a:t>https://www.movisie.nl/sites/movisie.nl/files/publication-attachment/Een%20bloeiende%20civil%20society%20%5BMOV-225890-0.3%5D.pdf</a:t>
            </a:r>
            <a:r>
              <a:rPr lang="nl-NL" dirty="0"/>
              <a:t> </a:t>
            </a:r>
          </a:p>
        </p:txBody>
      </p:sp>
      <p:sp>
        <p:nvSpPr>
          <p:cNvPr id="8" name="Tekstvak 7">
            <a:extLst>
              <a:ext uri="{FF2B5EF4-FFF2-40B4-BE49-F238E27FC236}">
                <a16:creationId xmlns:a16="http://schemas.microsoft.com/office/drawing/2014/main" id="{7A9341B4-FEB0-457E-9742-238D801640DA}"/>
              </a:ext>
            </a:extLst>
          </p:cNvPr>
          <p:cNvSpPr txBox="1"/>
          <p:nvPr/>
        </p:nvSpPr>
        <p:spPr>
          <a:xfrm>
            <a:off x="5419727" y="1825942"/>
            <a:ext cx="5600700" cy="2862322"/>
          </a:xfrm>
          <a:prstGeom prst="rect">
            <a:avLst/>
          </a:prstGeom>
          <a:noFill/>
        </p:spPr>
        <p:txBody>
          <a:bodyPr wrap="square">
            <a:spAutoFit/>
          </a:bodyPr>
          <a:lstStyle/>
          <a:p>
            <a:r>
              <a:rPr lang="nl-NL" dirty="0"/>
              <a:t>De </a:t>
            </a:r>
            <a:r>
              <a:rPr lang="nl-NL" dirty="0" err="1"/>
              <a:t>civil</a:t>
            </a:r>
            <a:r>
              <a:rPr lang="nl-NL" dirty="0"/>
              <a:t> society verwijst naar dat deel van de samenleving waarin de organisatie van burgers en hun inzet voor elkaar centraal staat. Burgers maken vrijwillig deel uit van die organisaties en verbanden die daarbij betrokken zijn. Hun betrokkenheid en inzet is cruciaal. Een bloeiende </a:t>
            </a:r>
            <a:r>
              <a:rPr lang="nl-NL" dirty="0" err="1"/>
              <a:t>civil</a:t>
            </a:r>
            <a:r>
              <a:rPr lang="nl-NL" dirty="0"/>
              <a:t> society kenmerkt zich door betrokkenheid van burgers</a:t>
            </a:r>
          </a:p>
          <a:p>
            <a:r>
              <a:rPr lang="nl-NL" dirty="0"/>
              <a:t>bij de publieke zaak, groot maatschappelijk zelfbestuur van burgers, weinig overheidsbemoeienis, beperkte commerciële invloed op de gemeenschapszin en een grote mate van tolerantie. </a:t>
            </a:r>
          </a:p>
        </p:txBody>
      </p:sp>
    </p:spTree>
    <p:extLst>
      <p:ext uri="{BB962C8B-B14F-4D97-AF65-F5344CB8AC3E}">
        <p14:creationId xmlns:p14="http://schemas.microsoft.com/office/powerpoint/2010/main" val="385007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dirty="0">
                <a:ln>
                  <a:noFill/>
                </a:ln>
                <a:solidFill>
                  <a:srgbClr val="B8A1FF"/>
                </a:solidFill>
                <a:effectLst/>
                <a:uLnTx/>
                <a:uFillTx/>
                <a:latin typeface="Arial" panose="020B0604020202020204" pitchFamily="34" charset="0"/>
                <a:ea typeface="+mj-ea"/>
                <a:cs typeface="Arial" panose="020B0604020202020204" pitchFamily="34" charset="0"/>
              </a:rPr>
              <a:t>Leefbare stad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dirty="0" err="1">
                <a:ln>
                  <a:noFill/>
                </a:ln>
                <a:solidFill>
                  <a:srgbClr val="B8A1FF"/>
                </a:solidFill>
                <a:effectLst/>
                <a:uLnTx/>
                <a:uFillTx/>
                <a:latin typeface="Arial" panose="020B0604020202020204" pitchFamily="34" charset="0"/>
                <a:ea typeface="+mj-ea"/>
                <a:cs typeface="Arial" panose="020B0604020202020204" pitchFamily="34" charset="0"/>
              </a:rPr>
              <a:t>Expertles</a:t>
            </a:r>
            <a:r>
              <a:rPr kumimoji="0" lang="nl-NL" sz="4400" b="1" i="0" u="none" strike="noStrike" kern="1200" cap="none" spc="0" normalizeH="0" baseline="0" noProof="0" dirty="0">
                <a:ln>
                  <a:noFill/>
                </a:ln>
                <a:solidFill>
                  <a:srgbClr val="B8A1FF"/>
                </a:solidFill>
                <a:effectLst/>
                <a:uLnTx/>
                <a:uFillTx/>
                <a:latin typeface="Arial" panose="020B0604020202020204" pitchFamily="34" charset="0"/>
                <a:ea typeface="+mj-ea"/>
                <a:cs typeface="Arial" panose="020B0604020202020204" pitchFamily="34" charset="0"/>
              </a:rPr>
              <a:t> Stad en wijk</a:t>
            </a:r>
            <a:endParaRPr kumimoji="0" lang="nl-NL" sz="4400" b="0" i="0" u="none" strike="noStrike" kern="1200" cap="none" spc="0" normalizeH="0" baseline="0" noProof="0" dirty="0">
              <a:ln>
                <a:noFill/>
              </a:ln>
              <a:solidFill>
                <a:srgbClr val="B8A1FF"/>
              </a:solidFill>
              <a:effectLst/>
              <a:uLnTx/>
              <a:uFillTx/>
              <a:latin typeface="Arial" panose="020B0604020202020204" pitchFamily="34" charset="0"/>
              <a:ea typeface="+mj-ea"/>
              <a:cs typeface="Arial" panose="020B0604020202020204" pitchFamily="34" charset="0"/>
            </a:endParaRP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7210764" y="2186840"/>
            <a:ext cx="4009686"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Begrippen in deze les:</a:t>
            </a:r>
          </a:p>
          <a:p>
            <a:pPr marR="0" lvl="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lang="nl-NL" sz="1800" dirty="0">
                <a:solidFill>
                  <a:srgbClr val="000644"/>
                </a:solidFill>
                <a:latin typeface="Arial" panose="020B0604020202020204" pitchFamily="34" charset="0"/>
                <a:cs typeface="Arial" panose="020B0604020202020204" pitchFamily="34" charset="0"/>
              </a:rPr>
              <a:t>Armoede </a:t>
            </a:r>
          </a:p>
          <a:p>
            <a:pPr marR="0" lvl="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80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Sociale basis</a:t>
            </a:r>
          </a:p>
          <a:p>
            <a:pPr marR="0" lvl="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lang="nl-NL" sz="1800" dirty="0">
                <a:solidFill>
                  <a:srgbClr val="000644"/>
                </a:solidFill>
                <a:latin typeface="Arial" panose="020B0604020202020204" pitchFamily="34" charset="0"/>
                <a:cs typeface="Arial" panose="020B0604020202020204" pitchFamily="34" charset="0"/>
              </a:rPr>
              <a:t>Sociale domein</a:t>
            </a:r>
            <a:endParaRPr kumimoji="0" lang="nl-NL" sz="180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endParaRPr>
          </a:p>
          <a:p>
            <a:pPr marR="0" lvl="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lang="nl-NL" sz="1800" dirty="0">
                <a:solidFill>
                  <a:srgbClr val="000644"/>
                </a:solidFill>
                <a:latin typeface="Arial" panose="020B0604020202020204" pitchFamily="34" charset="0"/>
                <a:cs typeface="Arial" panose="020B0604020202020204" pitchFamily="34" charset="0"/>
              </a:rPr>
              <a:t>Subsidie aanvragen </a:t>
            </a:r>
            <a:endParaRPr kumimoji="0" lang="nl-NL" sz="180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649741">
                  <a:extLst>
                    <a:ext uri="{9D8B030D-6E8A-4147-A177-3AD203B41FA5}">
                      <a16:colId xmlns:a16="http://schemas.microsoft.com/office/drawing/2014/main" val="1458696249"/>
                    </a:ext>
                  </a:extLst>
                </a:gridCol>
                <a:gridCol w="828077">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0" kern="1200" dirty="0">
                          <a:solidFill>
                            <a:schemeClr val="bg2"/>
                          </a:solidFill>
                        </a:rPr>
                        <a:t>Week 1</a:t>
                      </a:r>
                      <a:endParaRPr lang="nl-NL" sz="1200" b="0" kern="1200" dirty="0">
                        <a:solidFill>
                          <a:schemeClr val="bg2"/>
                        </a:solidFill>
                        <a:latin typeface="+mn-lt"/>
                        <a:ea typeface="+mn-ea"/>
                        <a:cs typeface="+mn-cs"/>
                      </a:endParaRPr>
                    </a:p>
                  </a:txBody>
                  <a:tcPr anchor="ctr"/>
                </a:tc>
                <a:tc>
                  <a:txBody>
                    <a:bodyPr/>
                    <a:lstStyle/>
                    <a:p>
                      <a:pPr marL="0" algn="ctr" defTabSz="914400" rtl="0" eaLnBrk="1" latinLnBrk="0" hangingPunct="1"/>
                      <a:r>
                        <a:rPr lang="nl-NL" sz="1200" b="0" kern="1200" dirty="0">
                          <a:solidFill>
                            <a:schemeClr val="bg2"/>
                          </a:solidFill>
                        </a:rPr>
                        <a:t>Week 2</a:t>
                      </a:r>
                      <a:endParaRPr lang="nl-NL" sz="1200" b="0" kern="1200" dirty="0">
                        <a:solidFill>
                          <a:schemeClr val="bg2"/>
                        </a:solidFill>
                        <a:latin typeface="+mn-lt"/>
                        <a:ea typeface="+mn-ea"/>
                        <a:cs typeface="+mn-cs"/>
                      </a:endParaRPr>
                    </a:p>
                  </a:txBody>
                  <a:tcPr anchor="ctr"/>
                </a:tc>
                <a:tc>
                  <a:txBody>
                    <a:bodyPr/>
                    <a:lstStyle/>
                    <a:p>
                      <a:pPr algn="ctr"/>
                      <a:r>
                        <a:rPr lang="nl-NL" sz="1200" b="0" kern="1200" dirty="0">
                          <a:solidFill>
                            <a:schemeClr val="bg2"/>
                          </a:solidFill>
                        </a:rPr>
                        <a:t>Week 3</a:t>
                      </a:r>
                      <a:endParaRPr lang="nl-NL" sz="1200" b="0" kern="1200" dirty="0">
                        <a:solidFill>
                          <a:schemeClr val="bg2"/>
                        </a:solidFill>
                        <a:latin typeface="+mn-lt"/>
                        <a:ea typeface="+mn-ea"/>
                        <a:cs typeface="+mn-cs"/>
                      </a:endParaRPr>
                    </a:p>
                  </a:txBody>
                  <a:tcPr anchor="ctr"/>
                </a:tc>
                <a:tc>
                  <a:txBody>
                    <a:bodyPr/>
                    <a:lstStyle/>
                    <a:p>
                      <a:pPr algn="ctr"/>
                      <a:r>
                        <a:rPr lang="nl-NL" sz="1200" b="1" kern="1200">
                          <a:solidFill>
                            <a:schemeClr val="bg1">
                              <a:lumMod val="85000"/>
                            </a:schemeClr>
                          </a:solidFill>
                        </a:rPr>
                        <a:t>Week 4</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5</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dirty="0">
                          <a:solidFill>
                            <a:schemeClr val="tx1"/>
                          </a:solidFill>
                        </a:rPr>
                        <a:t>Week 6</a:t>
                      </a: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6112"/>
          <a:stretch/>
        </p:blipFill>
        <p:spPr>
          <a:xfrm>
            <a:off x="6180942" y="2080101"/>
            <a:ext cx="836782" cy="700279"/>
          </a:xfrm>
          <a:prstGeom prst="rect">
            <a:avLst/>
          </a:prstGeom>
        </p:spPr>
      </p:pic>
      <p:pic>
        <p:nvPicPr>
          <p:cNvPr id="12" name="Graphic 11" descr="Agenda silhouet">
            <a:extLst>
              <a:ext uri="{FF2B5EF4-FFF2-40B4-BE49-F238E27FC236}">
                <a16:creationId xmlns:a16="http://schemas.microsoft.com/office/drawing/2014/main" id="{2A02EC8A-F297-4241-92B5-1BC63B1180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142" y="4622465"/>
            <a:ext cx="914400" cy="914400"/>
          </a:xfrm>
          <a:prstGeom prst="rect">
            <a:avLst/>
          </a:prstGeom>
        </p:spPr>
      </p:pic>
      <p:sp>
        <p:nvSpPr>
          <p:cNvPr id="13" name="Tijdelijke aanduiding voor inhoud 5">
            <a:extLst>
              <a:ext uri="{FF2B5EF4-FFF2-40B4-BE49-F238E27FC236}">
                <a16:creationId xmlns:a16="http://schemas.microsoft.com/office/drawing/2014/main" id="{BC3B0B6C-7490-49B6-9060-444D61A2630D}"/>
              </a:ext>
            </a:extLst>
          </p:cNvPr>
          <p:cNvSpPr txBox="1">
            <a:spLocks/>
          </p:cNvSpPr>
          <p:nvPr/>
        </p:nvSpPr>
        <p:spPr bwMode="auto">
          <a:xfrm>
            <a:off x="1729105" y="4707737"/>
            <a:ext cx="479552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Les en datum</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srgbClr val="000644"/>
                </a:solidFill>
                <a:effectLst/>
                <a:uLnTx/>
                <a:uFillTx/>
                <a:latin typeface="Arial"/>
                <a:cs typeface="Arial"/>
              </a:rPr>
              <a:t>Les 6 van </a:t>
            </a:r>
            <a:r>
              <a:rPr lang="nl-NL" sz="1800" dirty="0">
                <a:solidFill>
                  <a:srgbClr val="000644"/>
                </a:solidFill>
                <a:latin typeface="Arial"/>
                <a:cs typeface="Arial"/>
              </a:rPr>
              <a:t>donderdag</a:t>
            </a:r>
            <a:r>
              <a:rPr kumimoji="0" lang="nl-NL" sz="1800" b="0" i="0" u="none" strike="noStrike" kern="1200" cap="none" spc="0" normalizeH="0" baseline="0" noProof="0" dirty="0">
                <a:ln>
                  <a:noFill/>
                </a:ln>
                <a:solidFill>
                  <a:srgbClr val="000644"/>
                </a:solidFill>
                <a:effectLst/>
                <a:uLnTx/>
                <a:uFillTx/>
                <a:latin typeface="Arial"/>
                <a:cs typeface="Arial"/>
              </a:rPr>
              <a:t> </a:t>
            </a:r>
            <a:r>
              <a:rPr lang="nl-NL" sz="1800" dirty="0">
                <a:solidFill>
                  <a:srgbClr val="000644"/>
                </a:solidFill>
                <a:latin typeface="Arial"/>
                <a:cs typeface="Arial"/>
              </a:rPr>
              <a:t>7 oktober </a:t>
            </a:r>
            <a:r>
              <a:rPr kumimoji="0" lang="nl-NL" sz="1800" b="0" i="0" u="none" strike="noStrike" kern="1200" cap="none" spc="0" normalizeH="0" baseline="0" noProof="0" dirty="0">
                <a:ln>
                  <a:noFill/>
                </a:ln>
                <a:solidFill>
                  <a:srgbClr val="000644"/>
                </a:solidFill>
                <a:effectLst/>
                <a:uLnTx/>
                <a:uFillTx/>
                <a:latin typeface="Arial"/>
                <a:cs typeface="Arial"/>
              </a:rPr>
              <a:t>2021</a:t>
            </a:r>
            <a:endParaRPr lang="nl-NL" sz="1800" b="0" i="0" u="none" strike="noStrike" kern="1200" cap="none" spc="0" normalizeH="0" baseline="0" noProof="0" dirty="0">
              <a:ln>
                <a:noFill/>
              </a:ln>
              <a:solidFill>
                <a:srgbClr val="000644"/>
              </a:solidFill>
              <a:effectLst/>
              <a:uLnTx/>
              <a:uFillTx/>
              <a:latin typeface="Arial"/>
              <a:cs typeface="Arial"/>
            </a:endParaRP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5" name="Graphic 14" descr="Klaslokaal met effen opvulling">
            <a:extLst>
              <a:ext uri="{FF2B5EF4-FFF2-40B4-BE49-F238E27FC236}">
                <a16:creationId xmlns:a16="http://schemas.microsoft.com/office/drawing/2014/main" id="{D406E31E-B8E8-4C03-909F-1F5199DD06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0142" y="1880702"/>
            <a:ext cx="914400" cy="914400"/>
          </a:xfrm>
          <a:prstGeom prst="rect">
            <a:avLst/>
          </a:prstGeom>
        </p:spPr>
      </p:pic>
      <p:sp>
        <p:nvSpPr>
          <p:cNvPr id="16" name="Tijdelijke aanduiding voor inhoud 5">
            <a:extLst>
              <a:ext uri="{FF2B5EF4-FFF2-40B4-BE49-F238E27FC236}">
                <a16:creationId xmlns:a16="http://schemas.microsoft.com/office/drawing/2014/main" id="{24004357-24FE-4167-B53C-9F42B4C70B3D}"/>
              </a:ext>
            </a:extLst>
          </p:cNvPr>
          <p:cNvSpPr txBox="1">
            <a:spLocks/>
          </p:cNvSpPr>
          <p:nvPr/>
        </p:nvSpPr>
        <p:spPr bwMode="auto">
          <a:xfrm>
            <a:off x="1729105" y="1921944"/>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Groep</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Leerjaar 3</a:t>
            </a:r>
          </a:p>
        </p:txBody>
      </p:sp>
      <p:pic>
        <p:nvPicPr>
          <p:cNvPr id="18" name="Graphic 17" descr="Badge: 1 silhouet">
            <a:extLst>
              <a:ext uri="{FF2B5EF4-FFF2-40B4-BE49-F238E27FC236}">
                <a16:creationId xmlns:a16="http://schemas.microsoft.com/office/drawing/2014/main" id="{F0B35AF7-38C8-44C9-B9B5-71C955DC5C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0142" y="3297520"/>
            <a:ext cx="914400" cy="914400"/>
          </a:xfrm>
          <a:prstGeom prst="rect">
            <a:avLst/>
          </a:prstGeom>
        </p:spPr>
      </p:pic>
      <p:sp>
        <p:nvSpPr>
          <p:cNvPr id="19" name="Tijdelijke aanduiding voor inhoud 5">
            <a:extLst>
              <a:ext uri="{FF2B5EF4-FFF2-40B4-BE49-F238E27FC236}">
                <a16:creationId xmlns:a16="http://schemas.microsoft.com/office/drawing/2014/main" id="{DD358EE9-0D6B-4D22-ACF3-8516B8A51C58}"/>
              </a:ext>
            </a:extLst>
          </p:cNvPr>
          <p:cNvSpPr txBox="1">
            <a:spLocks/>
          </p:cNvSpPr>
          <p:nvPr/>
        </p:nvSpPr>
        <p:spPr bwMode="auto">
          <a:xfrm>
            <a:off x="1729105" y="3386888"/>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Periode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Periode 1</a:t>
            </a:r>
          </a:p>
        </p:txBody>
      </p:sp>
    </p:spTree>
    <p:extLst>
      <p:ext uri="{BB962C8B-B14F-4D97-AF65-F5344CB8AC3E}">
        <p14:creationId xmlns:p14="http://schemas.microsoft.com/office/powerpoint/2010/main" val="3770405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FAFB3C-624B-4118-9C13-5FA48A3DC735}"/>
              </a:ext>
            </a:extLst>
          </p:cNvPr>
          <p:cNvSpPr>
            <a:spLocks noGrp="1"/>
          </p:cNvSpPr>
          <p:nvPr>
            <p:ph type="title"/>
          </p:nvPr>
        </p:nvSpPr>
        <p:spPr/>
        <p:txBody>
          <a:bodyPr/>
          <a:lstStyle/>
          <a:p>
            <a:r>
              <a:rPr lang="nl-NL" dirty="0"/>
              <a:t>Armoede</a:t>
            </a:r>
          </a:p>
        </p:txBody>
      </p:sp>
    </p:spTree>
    <p:extLst>
      <p:ext uri="{BB962C8B-B14F-4D97-AF65-F5344CB8AC3E}">
        <p14:creationId xmlns:p14="http://schemas.microsoft.com/office/powerpoint/2010/main" val="41365123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16A487-F0A9-45A7-B2EE-C7909D4915FA}"/>
              </a:ext>
            </a:extLst>
          </p:cNvPr>
          <p:cNvSpPr>
            <a:spLocks noGrp="1"/>
          </p:cNvSpPr>
          <p:nvPr>
            <p:ph type="title"/>
          </p:nvPr>
        </p:nvSpPr>
        <p:spPr>
          <a:xfrm>
            <a:off x="844858" y="214205"/>
            <a:ext cx="10515600" cy="1325563"/>
          </a:xfrm>
        </p:spPr>
        <p:txBody>
          <a:bodyPr/>
          <a:lstStyle/>
          <a:p>
            <a:r>
              <a:rPr lang="nl-NL" b="1" dirty="0"/>
              <a:t>Armoede in cijfers in Nederland</a:t>
            </a:r>
          </a:p>
        </p:txBody>
      </p:sp>
      <p:sp>
        <p:nvSpPr>
          <p:cNvPr id="4" name="Tekstvak 3">
            <a:extLst>
              <a:ext uri="{FF2B5EF4-FFF2-40B4-BE49-F238E27FC236}">
                <a16:creationId xmlns:a16="http://schemas.microsoft.com/office/drawing/2014/main" id="{850FC445-C3A4-409A-8F5B-BC02905B0496}"/>
              </a:ext>
            </a:extLst>
          </p:cNvPr>
          <p:cNvSpPr txBox="1"/>
          <p:nvPr/>
        </p:nvSpPr>
        <p:spPr>
          <a:xfrm>
            <a:off x="844858" y="1455939"/>
            <a:ext cx="10528916" cy="4801314"/>
          </a:xfrm>
          <a:prstGeom prst="rect">
            <a:avLst/>
          </a:prstGeom>
          <a:noFill/>
        </p:spPr>
        <p:txBody>
          <a:bodyPr wrap="square" rtlCol="0">
            <a:spAutoFit/>
          </a:bodyPr>
          <a:lstStyle/>
          <a:p>
            <a:r>
              <a:rPr lang="nl-NL" b="1" dirty="0"/>
              <a:t>Wat is armoede?</a:t>
            </a:r>
          </a:p>
          <a:p>
            <a:r>
              <a:rPr lang="nl-NL" dirty="0"/>
              <a:t>Is het hebben van te weinig financiële mogelijkheden om de minimaal noodzakelijke goederen en voorzieningen te bekostigen in één land. </a:t>
            </a:r>
            <a:r>
              <a:rPr lang="nl-NL" dirty="0">
                <a:sym typeface="Wingdings" panose="05000000000000000000" pitchFamily="2" charset="2"/>
              </a:rPr>
              <a:t> Te weinig geld voor “gezond” eten en/of een woning.</a:t>
            </a:r>
          </a:p>
          <a:p>
            <a:endParaRPr lang="nl-NL" dirty="0">
              <a:sym typeface="Wingdings" panose="05000000000000000000" pitchFamily="2" charset="2"/>
            </a:endParaRPr>
          </a:p>
          <a:p>
            <a:r>
              <a:rPr lang="nl-NL" dirty="0">
                <a:sym typeface="Wingdings" panose="05000000000000000000" pitchFamily="2" charset="2"/>
              </a:rPr>
              <a:t>In Nederland leeft op het moment 6,2% van de mensen in armoede, dit houdt in dan van de 17,5 miljoen mensen die in Nederland wonen er 1,1 miljoen mensen in armoede leven. </a:t>
            </a:r>
          </a:p>
          <a:p>
            <a:endParaRPr lang="nl-NL" dirty="0">
              <a:sym typeface="Wingdings" panose="05000000000000000000" pitchFamily="2" charset="2"/>
            </a:endParaRPr>
          </a:p>
          <a:p>
            <a:r>
              <a:rPr lang="nl-NL" dirty="0">
                <a:sym typeface="Wingdings" panose="05000000000000000000" pitchFamily="2" charset="2"/>
              </a:rPr>
              <a:t>De verschillende grenzen liggen in Nederland op de volgende punten (bron: CBS.nl):</a:t>
            </a:r>
          </a:p>
          <a:p>
            <a:pPr marL="285750" indent="-285750">
              <a:buFontTx/>
              <a:buChar char="-"/>
            </a:pPr>
            <a:r>
              <a:rPr lang="nl-NL" dirty="0">
                <a:sym typeface="Wingdings" panose="05000000000000000000" pitchFamily="2" charset="2"/>
              </a:rPr>
              <a:t>Alleenstaande op netto 1.090 euro. (hoeveel is dit per uur in een 40-uur werkweek)</a:t>
            </a:r>
          </a:p>
          <a:p>
            <a:pPr marL="285750" indent="-285750">
              <a:buFontTx/>
              <a:buChar char="-"/>
            </a:pPr>
            <a:r>
              <a:rPr lang="nl-NL" dirty="0">
                <a:sym typeface="Wingdings" panose="05000000000000000000" pitchFamily="2" charset="2"/>
              </a:rPr>
              <a:t>Voor een paar zonder kinderen op netto 1530 euro.</a:t>
            </a:r>
          </a:p>
          <a:p>
            <a:pPr marL="285750" indent="-285750">
              <a:buFontTx/>
              <a:buChar char="-"/>
            </a:pPr>
            <a:r>
              <a:rPr lang="nl-NL" dirty="0">
                <a:sym typeface="Wingdings" panose="05000000000000000000" pitchFamily="2" charset="2"/>
              </a:rPr>
              <a:t>Met twee minderjarige kinderen op netto 2080 euro.</a:t>
            </a:r>
          </a:p>
          <a:p>
            <a:pPr marL="285750" indent="-285750">
              <a:buFontTx/>
              <a:buChar char="-"/>
            </a:pPr>
            <a:r>
              <a:rPr lang="nl-NL" dirty="0">
                <a:sym typeface="Wingdings" panose="05000000000000000000" pitchFamily="2" charset="2"/>
              </a:rPr>
              <a:t>Een eenoudergezin met twee minderjarige kinderen op netto 1660 euro.</a:t>
            </a:r>
          </a:p>
          <a:p>
            <a:pPr marL="285750" indent="-285750">
              <a:buFontTx/>
              <a:buChar char="-"/>
            </a:pPr>
            <a:endParaRPr lang="nl-NL" dirty="0">
              <a:sym typeface="Wingdings" panose="05000000000000000000" pitchFamily="2" charset="2"/>
            </a:endParaRPr>
          </a:p>
          <a:p>
            <a:r>
              <a:rPr lang="nl-NL" dirty="0">
                <a:sym typeface="Wingdings" panose="05000000000000000000" pitchFamily="2" charset="2"/>
              </a:rPr>
              <a:t>De armste stad van Nederland is?</a:t>
            </a:r>
          </a:p>
          <a:p>
            <a:r>
              <a:rPr lang="nl-NL" dirty="0">
                <a:sym typeface="Wingdings" panose="05000000000000000000" pitchFamily="2" charset="2"/>
              </a:rPr>
              <a:t>De armste gemeente van Nederland is?</a:t>
            </a:r>
          </a:p>
          <a:p>
            <a:r>
              <a:rPr lang="nl-NL" dirty="0">
                <a:sym typeface="Wingdings" panose="05000000000000000000" pitchFamily="2" charset="2"/>
              </a:rPr>
              <a:t> Pekela (ligt in Groningen)</a:t>
            </a:r>
          </a:p>
          <a:p>
            <a:endParaRPr lang="nl-NL" dirty="0"/>
          </a:p>
        </p:txBody>
      </p:sp>
      <p:pic>
        <p:nvPicPr>
          <p:cNvPr id="2050" name="Picture 2" descr="Dít zijn de rijkste en armste gemeentes van Nederland">
            <a:extLst>
              <a:ext uri="{FF2B5EF4-FFF2-40B4-BE49-F238E27FC236}">
                <a16:creationId xmlns:a16="http://schemas.microsoft.com/office/drawing/2014/main" id="{7E856578-C386-4D52-9A61-4D767EB780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8578" y="4641834"/>
            <a:ext cx="4033421" cy="2216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00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1000"/>
                                        <p:tgtEl>
                                          <p:spTgt spid="4">
                                            <p:txEl>
                                              <p:pRg st="5" end="5"/>
                                            </p:txEl>
                                          </p:spTgt>
                                        </p:tgtEl>
                                      </p:cBhvr>
                                    </p:animEffect>
                                    <p:anim calcmode="lin" valueType="num">
                                      <p:cBhvr>
                                        <p:cTn id="2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5" end="5"/>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animEffect transition="in" filter="fade">
                                      <p:cBhvr>
                                        <p:cTn id="26" dur="1000"/>
                                        <p:tgtEl>
                                          <p:spTgt spid="4">
                                            <p:txEl>
                                              <p:pRg st="6" end="6"/>
                                            </p:txEl>
                                          </p:spTgt>
                                        </p:tgtEl>
                                      </p:cBhvr>
                                    </p:animEffect>
                                    <p:anim calcmode="lin" valueType="num">
                                      <p:cBhvr>
                                        <p:cTn id="27"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6" end="6"/>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Effect transition="in" filter="fade">
                                      <p:cBhvr>
                                        <p:cTn id="31" dur="1000"/>
                                        <p:tgtEl>
                                          <p:spTgt spid="4">
                                            <p:txEl>
                                              <p:pRg st="7" end="7"/>
                                            </p:txEl>
                                          </p:spTgt>
                                        </p:tgtEl>
                                      </p:cBhvr>
                                    </p:animEffect>
                                    <p:anim calcmode="lin" valueType="num">
                                      <p:cBhvr>
                                        <p:cTn id="32"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7" end="7"/>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
                                            <p:txEl>
                                              <p:pRg st="8" end="8"/>
                                            </p:txEl>
                                          </p:spTgt>
                                        </p:tgtEl>
                                        <p:attrNameLst>
                                          <p:attrName>style.visibility</p:attrName>
                                        </p:attrNameLst>
                                      </p:cBhvr>
                                      <p:to>
                                        <p:strVal val="visible"/>
                                      </p:to>
                                    </p:set>
                                    <p:animEffect transition="in" filter="fade">
                                      <p:cBhvr>
                                        <p:cTn id="36" dur="1000"/>
                                        <p:tgtEl>
                                          <p:spTgt spid="4">
                                            <p:txEl>
                                              <p:pRg st="8" end="8"/>
                                            </p:txEl>
                                          </p:spTgt>
                                        </p:tgtEl>
                                      </p:cBhvr>
                                    </p:animEffect>
                                    <p:anim calcmode="lin" valueType="num">
                                      <p:cBhvr>
                                        <p:cTn id="37"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8" end="8"/>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4">
                                            <p:txEl>
                                              <p:pRg st="9" end="9"/>
                                            </p:txEl>
                                          </p:spTgt>
                                        </p:tgtEl>
                                        <p:attrNameLst>
                                          <p:attrName>style.visibility</p:attrName>
                                        </p:attrNameLst>
                                      </p:cBhvr>
                                      <p:to>
                                        <p:strVal val="visible"/>
                                      </p:to>
                                    </p:set>
                                    <p:animEffect transition="in" filter="fade">
                                      <p:cBhvr>
                                        <p:cTn id="41" dur="1000"/>
                                        <p:tgtEl>
                                          <p:spTgt spid="4">
                                            <p:txEl>
                                              <p:pRg st="9" end="9"/>
                                            </p:txEl>
                                          </p:spTgt>
                                        </p:tgtEl>
                                      </p:cBhvr>
                                    </p:animEffect>
                                    <p:anim calcmode="lin" valueType="num">
                                      <p:cBhvr>
                                        <p:cTn id="42"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2050"/>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
                                            <p:txEl>
                                              <p:pRg st="12" end="12"/>
                                            </p:txEl>
                                          </p:spTgt>
                                        </p:tgtEl>
                                        <p:attrNameLst>
                                          <p:attrName>style.visibility</p:attrName>
                                        </p:attrNameLst>
                                      </p:cBhvr>
                                      <p:to>
                                        <p:strVal val="visible"/>
                                      </p:to>
                                    </p:set>
                                    <p:animEffect transition="in" filter="fade">
                                      <p:cBhvr>
                                        <p:cTn id="56" dur="500"/>
                                        <p:tgtEl>
                                          <p:spTgt spid="4">
                                            <p:txEl>
                                              <p:pRg st="12" end="1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4">
                                            <p:txEl>
                                              <p:pRg st="13" end="13"/>
                                            </p:txEl>
                                          </p:spTgt>
                                        </p:tgtEl>
                                        <p:attrNameLst>
                                          <p:attrName>style.visibility</p:attrName>
                                        </p:attrNameLst>
                                      </p:cBhvr>
                                      <p:to>
                                        <p:strVal val="visible"/>
                                      </p:to>
                                    </p:set>
                                    <p:animEffect transition="in" filter="fade">
                                      <p:cBhvr>
                                        <p:cTn id="61"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D64307-9911-46D2-8458-7691CF794443}"/>
              </a:ext>
            </a:extLst>
          </p:cNvPr>
          <p:cNvSpPr>
            <a:spLocks noGrp="1"/>
          </p:cNvSpPr>
          <p:nvPr>
            <p:ph type="title"/>
          </p:nvPr>
        </p:nvSpPr>
        <p:spPr>
          <a:xfrm>
            <a:off x="648929" y="629266"/>
            <a:ext cx="3505495" cy="1622321"/>
          </a:xfrm>
        </p:spPr>
        <p:txBody>
          <a:bodyPr vert="horz" lIns="91440" tIns="45720" rIns="91440" bIns="45720" rtlCol="0" anchor="ctr">
            <a:normAutofit/>
          </a:bodyPr>
          <a:lstStyle/>
          <a:p>
            <a:r>
              <a:rPr lang="en-US" b="1" kern="1200">
                <a:solidFill>
                  <a:schemeClr val="tx1"/>
                </a:solidFill>
                <a:latin typeface="+mj-lt"/>
                <a:ea typeface="+mj-ea"/>
                <a:cs typeface="+mj-cs"/>
              </a:rPr>
              <a:t>Armoede wereldwijd</a:t>
            </a:r>
          </a:p>
        </p:txBody>
      </p:sp>
      <p:sp>
        <p:nvSpPr>
          <p:cNvPr id="4" name="Tekstvak 3">
            <a:extLst>
              <a:ext uri="{FF2B5EF4-FFF2-40B4-BE49-F238E27FC236}">
                <a16:creationId xmlns:a16="http://schemas.microsoft.com/office/drawing/2014/main" id="{24BC65C1-B9E1-44F3-B141-CA6E92FF5983}"/>
              </a:ext>
            </a:extLst>
          </p:cNvPr>
          <p:cNvSpPr txBox="1"/>
          <p:nvPr/>
        </p:nvSpPr>
        <p:spPr>
          <a:xfrm>
            <a:off x="648931" y="2438400"/>
            <a:ext cx="3505494" cy="3785419"/>
          </a:xfrm>
          <a:prstGeom prst="rect">
            <a:avLst/>
          </a:prstGeom>
        </p:spPr>
        <p:txBody>
          <a:bodyPr vert="horz" lIns="91440" tIns="45720" rIns="91440" bIns="45720" rtlCol="0">
            <a:normAutofit/>
          </a:bodyPr>
          <a:lstStyle/>
          <a:p>
            <a:pPr>
              <a:lnSpc>
                <a:spcPct val="90000"/>
              </a:lnSpc>
              <a:spcAft>
                <a:spcPts val="600"/>
              </a:spcAft>
            </a:pPr>
            <a:r>
              <a:rPr lang="en-US" sz="2000" dirty="0" err="1"/>
              <a:t>Wereldwijd</a:t>
            </a:r>
            <a:r>
              <a:rPr lang="en-US" sz="2000" dirty="0"/>
              <a:t> </a:t>
            </a:r>
            <a:r>
              <a:rPr lang="en-US" sz="2000" dirty="0" err="1"/>
              <a:t>leven</a:t>
            </a:r>
            <a:r>
              <a:rPr lang="en-US" sz="2000" dirty="0"/>
              <a:t> er … in extreme </a:t>
            </a:r>
            <a:r>
              <a:rPr lang="en-US" sz="2000" dirty="0" err="1"/>
              <a:t>armoede</a:t>
            </a:r>
            <a:r>
              <a:rPr lang="en-US" sz="2000" dirty="0"/>
              <a:t>? </a:t>
            </a:r>
          </a:p>
          <a:p>
            <a:pPr indent="-228600">
              <a:lnSpc>
                <a:spcPct val="90000"/>
              </a:lnSpc>
              <a:spcAft>
                <a:spcPts val="600"/>
              </a:spcAft>
              <a:buFont typeface="Arial" panose="020B0604020202020204" pitchFamily="34" charset="0"/>
              <a:buChar char="•"/>
            </a:pPr>
            <a:r>
              <a:rPr lang="en-US" sz="2000" dirty="0">
                <a:sym typeface="Wingdings" panose="05000000000000000000" pitchFamily="2" charset="2"/>
              </a:rPr>
              <a:t> </a:t>
            </a:r>
            <a:r>
              <a:rPr lang="en-US" sz="2000" dirty="0"/>
              <a:t>789 </a:t>
            </a:r>
            <a:r>
              <a:rPr lang="en-US" sz="2000" dirty="0" err="1"/>
              <a:t>miljoen</a:t>
            </a:r>
            <a:r>
              <a:rPr lang="en-US" sz="2000" dirty="0"/>
              <a:t> </a:t>
            </a:r>
            <a:r>
              <a:rPr lang="en-US" sz="2000" dirty="0" err="1"/>
              <a:t>mensen</a:t>
            </a:r>
            <a:r>
              <a:rPr lang="en-US" sz="2000" dirty="0"/>
              <a:t> = 10,2 % van de </a:t>
            </a:r>
            <a:r>
              <a:rPr lang="en-US" sz="2000" dirty="0" err="1"/>
              <a:t>wereld</a:t>
            </a:r>
            <a:endParaRPr lang="en-US" sz="2000" dirty="0"/>
          </a:p>
          <a:p>
            <a:pPr>
              <a:lnSpc>
                <a:spcPct val="90000"/>
              </a:lnSpc>
              <a:spcAft>
                <a:spcPts val="600"/>
              </a:spcAft>
            </a:pPr>
            <a:r>
              <a:rPr lang="en-US" sz="2000" dirty="0" err="1"/>
              <a:t>Deze</a:t>
            </a:r>
            <a:r>
              <a:rPr lang="en-US" sz="2000" dirty="0"/>
              <a:t> </a:t>
            </a:r>
            <a:r>
              <a:rPr lang="en-US" sz="2000" dirty="0" err="1"/>
              <a:t>mensen</a:t>
            </a:r>
            <a:r>
              <a:rPr lang="en-US" sz="2000" dirty="0"/>
              <a:t> </a:t>
            </a:r>
            <a:r>
              <a:rPr lang="en-US" sz="2000" dirty="0" err="1"/>
              <a:t>hebben</a:t>
            </a:r>
            <a:r>
              <a:rPr lang="en-US" sz="2000" dirty="0"/>
              <a:t> </a:t>
            </a:r>
            <a:r>
              <a:rPr lang="en-US" sz="2000" dirty="0" err="1"/>
              <a:t>een</a:t>
            </a:r>
            <a:r>
              <a:rPr lang="en-US" sz="2000" dirty="0"/>
              <a:t> </a:t>
            </a:r>
            <a:r>
              <a:rPr lang="en-US" sz="2000" dirty="0" err="1"/>
              <a:t>dagelijks</a:t>
            </a:r>
            <a:r>
              <a:rPr lang="en-US" sz="2000" dirty="0"/>
              <a:t> </a:t>
            </a:r>
            <a:r>
              <a:rPr lang="en-US" sz="2000" dirty="0" err="1"/>
              <a:t>inkomen</a:t>
            </a:r>
            <a:r>
              <a:rPr lang="en-US" sz="2000" dirty="0"/>
              <a:t> van? </a:t>
            </a:r>
          </a:p>
          <a:p>
            <a:pPr marL="285750" indent="-228600">
              <a:lnSpc>
                <a:spcPct val="90000"/>
              </a:lnSpc>
              <a:spcAft>
                <a:spcPts val="600"/>
              </a:spcAft>
              <a:buFont typeface="Arial" panose="020B0604020202020204" pitchFamily="34" charset="0"/>
              <a:buChar char="•"/>
            </a:pPr>
            <a:r>
              <a:rPr lang="en-US" sz="2000" dirty="0"/>
              <a:t>€1,70</a:t>
            </a:r>
          </a:p>
          <a:p>
            <a:pPr marL="285750"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en-US" sz="2000" dirty="0"/>
              <a:t>In </a:t>
            </a:r>
            <a:r>
              <a:rPr lang="en-US" sz="2000" dirty="0" err="1"/>
              <a:t>madagaskar</a:t>
            </a:r>
            <a:r>
              <a:rPr lang="en-US" sz="2000" dirty="0"/>
              <a:t> </a:t>
            </a:r>
            <a:r>
              <a:rPr lang="en-US" sz="2000" dirty="0" err="1"/>
              <a:t>leeft</a:t>
            </a:r>
            <a:r>
              <a:rPr lang="en-US" sz="2000" dirty="0"/>
              <a:t> 82% van de </a:t>
            </a:r>
            <a:r>
              <a:rPr lang="en-US" sz="2000" dirty="0" err="1"/>
              <a:t>mensen</a:t>
            </a:r>
            <a:r>
              <a:rPr lang="en-US" sz="2000" dirty="0"/>
              <a:t> in </a:t>
            </a:r>
            <a:r>
              <a:rPr lang="en-US" sz="2000" dirty="0" err="1"/>
              <a:t>armoede</a:t>
            </a:r>
            <a:r>
              <a:rPr lang="en-US" sz="2000" dirty="0"/>
              <a:t>, in Burundi 78%. </a:t>
            </a:r>
          </a:p>
        </p:txBody>
      </p:sp>
      <p:sp>
        <p:nvSpPr>
          <p:cNvPr id="7178" name="Rectangle 7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9"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Ymke&amp;#39;s Infographics: Sociale media en armoede in de wereld">
            <a:extLst>
              <a:ext uri="{FF2B5EF4-FFF2-40B4-BE49-F238E27FC236}">
                <a16:creationId xmlns:a16="http://schemas.microsoft.com/office/drawing/2014/main" id="{2F9D15F9-3CE7-479F-BF4B-FECB5088A9B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23688" y="557784"/>
            <a:ext cx="6584098" cy="573918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72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1000"/>
                                        <p:tgtEl>
                                          <p:spTgt spid="4">
                                            <p:txEl>
                                              <p:pRg st="3" end="3"/>
                                            </p:txEl>
                                          </p:spTgt>
                                        </p:tgtEl>
                                      </p:cBhvr>
                                    </p:animEffect>
                                    <p:anim calcmode="lin" valueType="num">
                                      <p:cBhvr>
                                        <p:cTn id="1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Effect transition="in" filter="fade">
                                      <p:cBhvr>
                                        <p:cTn id="20" dur="1000"/>
                                        <p:tgtEl>
                                          <p:spTgt spid="4">
                                            <p:txEl>
                                              <p:pRg st="5" end="5"/>
                                            </p:txEl>
                                          </p:spTgt>
                                        </p:tgtEl>
                                      </p:cBhvr>
                                    </p:animEffect>
                                    <p:anim calcmode="lin" valueType="num">
                                      <p:cBhvr>
                                        <p:cTn id="21"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0AE84F-DB2B-433D-802D-8C5E78872C2C}"/>
              </a:ext>
            </a:extLst>
          </p:cNvPr>
          <p:cNvSpPr>
            <a:spLocks noGrp="1"/>
          </p:cNvSpPr>
          <p:nvPr>
            <p:ph type="title"/>
          </p:nvPr>
        </p:nvSpPr>
        <p:spPr/>
        <p:txBody>
          <a:bodyPr>
            <a:normAutofit fontScale="90000"/>
          </a:bodyPr>
          <a:lstStyle/>
          <a:p>
            <a:pPr algn="ctr"/>
            <a:r>
              <a:rPr lang="nl-NL" b="1" dirty="0"/>
              <a:t>Hoe beland iemand in de armoede in Nederland? (</a:t>
            </a:r>
            <a:r>
              <a:rPr lang="nl-NL" b="1" dirty="0">
                <a:hlinkClick r:id="rId2"/>
              </a:rPr>
              <a:t>https://youtu.be/5Q69ckzK4SM?t=113</a:t>
            </a:r>
            <a:r>
              <a:rPr lang="nl-NL" b="1" dirty="0"/>
              <a:t>) </a:t>
            </a:r>
          </a:p>
        </p:txBody>
      </p:sp>
      <p:sp>
        <p:nvSpPr>
          <p:cNvPr id="3" name="Tekstvak 2">
            <a:extLst>
              <a:ext uri="{FF2B5EF4-FFF2-40B4-BE49-F238E27FC236}">
                <a16:creationId xmlns:a16="http://schemas.microsoft.com/office/drawing/2014/main" id="{3D2FDB54-86AC-45BD-B0A0-7ED484FAAE8C}"/>
              </a:ext>
            </a:extLst>
          </p:cNvPr>
          <p:cNvSpPr txBox="1"/>
          <p:nvPr/>
        </p:nvSpPr>
        <p:spPr>
          <a:xfrm>
            <a:off x="838200" y="1779312"/>
            <a:ext cx="10782670" cy="4524315"/>
          </a:xfrm>
          <a:prstGeom prst="rect">
            <a:avLst/>
          </a:prstGeom>
          <a:noFill/>
        </p:spPr>
        <p:txBody>
          <a:bodyPr wrap="square" rtlCol="0">
            <a:spAutoFit/>
          </a:bodyPr>
          <a:lstStyle/>
          <a:p>
            <a:r>
              <a:rPr lang="nl-NL" dirty="0"/>
              <a:t>Verschillende redenen:</a:t>
            </a:r>
          </a:p>
          <a:p>
            <a:pPr marL="285750" indent="-285750">
              <a:buFontTx/>
              <a:buChar char="-"/>
            </a:pPr>
            <a:r>
              <a:rPr lang="nl-NL" dirty="0"/>
              <a:t>Verliezen van baan</a:t>
            </a:r>
          </a:p>
          <a:p>
            <a:pPr marL="285750" indent="-285750">
              <a:buFontTx/>
              <a:buChar char="-"/>
            </a:pPr>
            <a:r>
              <a:rPr lang="nl-NL" dirty="0"/>
              <a:t>Scheiden</a:t>
            </a:r>
          </a:p>
          <a:p>
            <a:pPr marL="285750" indent="-285750">
              <a:buFontTx/>
              <a:buChar char="-"/>
            </a:pPr>
            <a:r>
              <a:rPr lang="nl-NL" dirty="0"/>
              <a:t>Bedrijf dat failliet gaat</a:t>
            </a:r>
          </a:p>
          <a:p>
            <a:pPr marL="285750" indent="-285750">
              <a:buFontTx/>
              <a:buChar char="-"/>
            </a:pPr>
            <a:r>
              <a:rPr lang="nl-NL" dirty="0"/>
              <a:t>Chronische ziekte</a:t>
            </a:r>
          </a:p>
          <a:p>
            <a:pPr marL="285750" indent="-285750">
              <a:buFontTx/>
              <a:buChar char="-"/>
            </a:pPr>
            <a:r>
              <a:rPr lang="nl-NL" dirty="0"/>
              <a:t>Stijgende kosten voor levensonderhoud</a:t>
            </a:r>
          </a:p>
          <a:p>
            <a:pPr marL="285750" indent="-285750">
              <a:buFontTx/>
              <a:buChar char="-"/>
            </a:pPr>
            <a:r>
              <a:rPr lang="nl-NL" dirty="0"/>
              <a:t>Te groot bestedingspatroon</a:t>
            </a:r>
          </a:p>
          <a:p>
            <a:pPr marL="285750" indent="-285750">
              <a:buFontTx/>
              <a:buChar char="-"/>
            </a:pPr>
            <a:r>
              <a:rPr lang="nl-NL" dirty="0"/>
              <a:t>Sociaal isolement (als gevolg voor corona)</a:t>
            </a:r>
          </a:p>
          <a:p>
            <a:pPr marL="285750" indent="-285750">
              <a:buFontTx/>
              <a:buChar char="-"/>
            </a:pPr>
            <a:endParaRPr lang="nl-NL" dirty="0"/>
          </a:p>
          <a:p>
            <a:r>
              <a:rPr lang="nl-NL" dirty="0"/>
              <a:t>Wat kan armoede allemaal als gevolg hebben?</a:t>
            </a:r>
          </a:p>
          <a:p>
            <a:pPr marL="285750" indent="-285750">
              <a:buFontTx/>
              <a:buChar char="-"/>
            </a:pPr>
            <a:r>
              <a:rPr lang="nl-NL" dirty="0"/>
              <a:t>Stress</a:t>
            </a:r>
          </a:p>
          <a:p>
            <a:pPr marL="285750" indent="-285750">
              <a:buFontTx/>
              <a:buChar char="-"/>
            </a:pPr>
            <a:r>
              <a:rPr lang="nl-NL" dirty="0"/>
              <a:t>Slechtere gezondheid</a:t>
            </a:r>
          </a:p>
          <a:p>
            <a:pPr marL="285750" indent="-285750">
              <a:buFontTx/>
              <a:buChar char="-"/>
            </a:pPr>
            <a:r>
              <a:rPr lang="nl-NL" dirty="0"/>
              <a:t>Opvoedingsproblemen</a:t>
            </a:r>
          </a:p>
          <a:p>
            <a:pPr marL="285750" indent="-285750">
              <a:buFontTx/>
              <a:buChar char="-"/>
            </a:pPr>
            <a:r>
              <a:rPr lang="nl-NL" dirty="0"/>
              <a:t>Problematische schulden</a:t>
            </a:r>
          </a:p>
          <a:p>
            <a:pPr marL="285750" indent="-285750">
              <a:buFontTx/>
              <a:buChar char="-"/>
            </a:pPr>
            <a:r>
              <a:rPr lang="nl-NL" dirty="0"/>
              <a:t>Negatief zelfbeeld</a:t>
            </a:r>
          </a:p>
          <a:p>
            <a:pPr marL="285750" indent="-285750">
              <a:buFontTx/>
              <a:buChar char="-"/>
            </a:pPr>
            <a:r>
              <a:rPr lang="nl-NL" dirty="0"/>
              <a:t>Sociaal </a:t>
            </a:r>
            <a:r>
              <a:rPr lang="nl-NL" dirty="0" err="1"/>
              <a:t>isoloment</a:t>
            </a:r>
            <a:r>
              <a:rPr lang="nl-NL" dirty="0"/>
              <a:t> </a:t>
            </a:r>
          </a:p>
        </p:txBody>
      </p:sp>
      <p:pic>
        <p:nvPicPr>
          <p:cNvPr id="4100" name="Picture 4" descr="SIRE start strijd tegen kinderarmoede - Stichting Jarige Job">
            <a:extLst>
              <a:ext uri="{FF2B5EF4-FFF2-40B4-BE49-F238E27FC236}">
                <a16:creationId xmlns:a16="http://schemas.microsoft.com/office/drawing/2014/main" id="{D9D286AF-3C21-4F09-85E9-14C275DA96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2187" y="1864311"/>
            <a:ext cx="6399813" cy="4003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93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 calcmode="lin" valueType="num">
                                      <p:cBhvr additive="base">
                                        <p:cTn id="4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 calcmode="lin" valueType="num">
                                      <p:cBhvr additive="base">
                                        <p:cTn id="4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anim calcmode="lin" valueType="num">
                                      <p:cBhvr additive="base">
                                        <p:cTn id="4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4" end="14"/>
                                            </p:txEl>
                                          </p:spTgt>
                                        </p:tgtEl>
                                        <p:attrNameLst>
                                          <p:attrName>style.visibility</p:attrName>
                                        </p:attrNameLst>
                                      </p:cBhvr>
                                      <p:to>
                                        <p:strVal val="visible"/>
                                      </p:to>
                                    </p:set>
                                    <p:anim calcmode="lin" valueType="num">
                                      <p:cBhvr additive="base">
                                        <p:cTn id="53"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5" end="15"/>
                                            </p:txEl>
                                          </p:spTgt>
                                        </p:tgtEl>
                                        <p:attrNameLst>
                                          <p:attrName>style.visibility</p:attrName>
                                        </p:attrNameLst>
                                      </p:cBhvr>
                                      <p:to>
                                        <p:strVal val="visible"/>
                                      </p:to>
                                    </p:set>
                                    <p:anim calcmode="lin" valueType="num">
                                      <p:cBhvr additive="base">
                                        <p:cTn id="57"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a:extLst>
              <a:ext uri="{FF2B5EF4-FFF2-40B4-BE49-F238E27FC236}">
                <a16:creationId xmlns:a16="http://schemas.microsoft.com/office/drawing/2014/main" id="{C779BB6B-4D8A-479B-AFE1-2469B7AA5927}"/>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endParaRPr lang="en-US" sz="4000" dirty="0"/>
          </a:p>
        </p:txBody>
      </p:sp>
      <p:cxnSp>
        <p:nvCxnSpPr>
          <p:cNvPr id="73" name="Straight Connector 72">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pic>
        <p:nvPicPr>
          <p:cNvPr id="6148" name="Picture 4" descr="Kringloop van armoede - Sensibiliseren voor armoede in Vlaanderen">
            <a:extLst>
              <a:ext uri="{FF2B5EF4-FFF2-40B4-BE49-F238E27FC236}">
                <a16:creationId xmlns:a16="http://schemas.microsoft.com/office/drawing/2014/main" id="{01A23199-D9CB-41F0-B6BA-ACC8B3211F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721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6">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19" name="Freeform: Shape 8">
            <a:extLst>
              <a:ext uri="{FF2B5EF4-FFF2-40B4-BE49-F238E27FC236}">
                <a16:creationId xmlns:a16="http://schemas.microsoft.com/office/drawing/2014/main" id="{2F0E00C3-4613-415F-BE3A-78FBAD906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0495175" cy="6858000"/>
          </a:xfrm>
          <a:custGeom>
            <a:avLst/>
            <a:gdLst>
              <a:gd name="connsiteX0" fmla="*/ 0 w 10495175"/>
              <a:gd name="connsiteY0" fmla="*/ 0 h 6858000"/>
              <a:gd name="connsiteX1" fmla="*/ 5289224 w 10495175"/>
              <a:gd name="connsiteY1" fmla="*/ 0 h 6858000"/>
              <a:gd name="connsiteX2" fmla="*/ 6736007 w 10495175"/>
              <a:gd name="connsiteY2" fmla="*/ 0 h 6858000"/>
              <a:gd name="connsiteX3" fmla="*/ 6998753 w 10495175"/>
              <a:gd name="connsiteY3" fmla="*/ 0 h 6858000"/>
              <a:gd name="connsiteX4" fmla="*/ 7778919 w 10495175"/>
              <a:gd name="connsiteY4" fmla="*/ 0 h 6858000"/>
              <a:gd name="connsiteX5" fmla="*/ 8872152 w 10495175"/>
              <a:gd name="connsiteY5" fmla="*/ 0 h 6858000"/>
              <a:gd name="connsiteX6" fmla="*/ 8894276 w 10495175"/>
              <a:gd name="connsiteY6" fmla="*/ 14997 h 6858000"/>
              <a:gd name="connsiteX7" fmla="*/ 10495175 w 10495175"/>
              <a:gd name="connsiteY7" fmla="*/ 3621656 h 6858000"/>
              <a:gd name="connsiteX8" fmla="*/ 8620825 w 10495175"/>
              <a:gd name="connsiteY8" fmla="*/ 6374814 h 6858000"/>
              <a:gd name="connsiteX9" fmla="*/ 8104177 w 10495175"/>
              <a:gd name="connsiteY9" fmla="*/ 6780599 h 6858000"/>
              <a:gd name="connsiteX10" fmla="*/ 7992421 w 10495175"/>
              <a:gd name="connsiteY10" fmla="*/ 6858000 h 6858000"/>
              <a:gd name="connsiteX11" fmla="*/ 7778919 w 10495175"/>
              <a:gd name="connsiteY11" fmla="*/ 6858000 h 6858000"/>
              <a:gd name="connsiteX12" fmla="*/ 6998753 w 10495175"/>
              <a:gd name="connsiteY12" fmla="*/ 6858000 h 6858000"/>
              <a:gd name="connsiteX13" fmla="*/ 6736007 w 10495175"/>
              <a:gd name="connsiteY13" fmla="*/ 6858000 h 6858000"/>
              <a:gd name="connsiteX14" fmla="*/ 5289224 w 10495175"/>
              <a:gd name="connsiteY14" fmla="*/ 6858000 h 6858000"/>
              <a:gd name="connsiteX15" fmla="*/ 0 w 10495175"/>
              <a:gd name="connsiteY1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95175" h="6858000">
                <a:moveTo>
                  <a:pt x="0" y="0"/>
                </a:moveTo>
                <a:lnTo>
                  <a:pt x="5289224" y="0"/>
                </a:lnTo>
                <a:lnTo>
                  <a:pt x="6736007" y="0"/>
                </a:lnTo>
                <a:lnTo>
                  <a:pt x="6998753" y="0"/>
                </a:lnTo>
                <a:lnTo>
                  <a:pt x="7778919" y="0"/>
                </a:lnTo>
                <a:lnTo>
                  <a:pt x="8872152" y="0"/>
                </a:lnTo>
                <a:lnTo>
                  <a:pt x="8894276" y="14997"/>
                </a:lnTo>
                <a:cubicBezTo>
                  <a:pt x="9921439" y="754641"/>
                  <a:pt x="10495175" y="2093192"/>
                  <a:pt x="10495175" y="3621656"/>
                </a:cubicBezTo>
                <a:cubicBezTo>
                  <a:pt x="10495175" y="4969131"/>
                  <a:pt x="9566450" y="5602839"/>
                  <a:pt x="8620825" y="6374814"/>
                </a:cubicBezTo>
                <a:cubicBezTo>
                  <a:pt x="8448622" y="6515397"/>
                  <a:pt x="8277995" y="6653108"/>
                  <a:pt x="8104177" y="6780599"/>
                </a:cubicBezTo>
                <a:lnTo>
                  <a:pt x="7992421" y="6858000"/>
                </a:lnTo>
                <a:lnTo>
                  <a:pt x="7778919" y="6858000"/>
                </a:lnTo>
                <a:lnTo>
                  <a:pt x="6998753" y="6858000"/>
                </a:lnTo>
                <a:lnTo>
                  <a:pt x="6736007" y="6858000"/>
                </a:lnTo>
                <a:lnTo>
                  <a:pt x="528922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0">
            <a:extLst>
              <a:ext uri="{FF2B5EF4-FFF2-40B4-BE49-F238E27FC236}">
                <a16:creationId xmlns:a16="http://schemas.microsoft.com/office/drawing/2014/main" id="{8DBEAE55-3EA1-41D7-A212-5F7D8986C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98020"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1" name="Freeform: Shape 12">
            <a:extLst>
              <a:ext uri="{FF2B5EF4-FFF2-40B4-BE49-F238E27FC236}">
                <a16:creationId xmlns:a16="http://schemas.microsoft.com/office/drawing/2014/main" id="{CFC5F0E7-644F-4101-BE72-12825CF53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85964"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aphicFrame>
        <p:nvGraphicFramePr>
          <p:cNvPr id="2" name="Tabel 1">
            <a:extLst>
              <a:ext uri="{FF2B5EF4-FFF2-40B4-BE49-F238E27FC236}">
                <a16:creationId xmlns:a16="http://schemas.microsoft.com/office/drawing/2014/main" id="{506E7A7A-6A80-447B-9628-9C325D502F9D}"/>
              </a:ext>
            </a:extLst>
          </p:cNvPr>
          <p:cNvGraphicFramePr>
            <a:graphicFrameLocks noGrp="1"/>
          </p:cNvGraphicFramePr>
          <p:nvPr>
            <p:extLst>
              <p:ext uri="{D42A27DB-BD31-4B8C-83A1-F6EECF244321}">
                <p14:modId xmlns:p14="http://schemas.microsoft.com/office/powerpoint/2010/main" val="2075878479"/>
              </p:ext>
            </p:extLst>
          </p:nvPr>
        </p:nvGraphicFramePr>
        <p:xfrm>
          <a:off x="669185" y="1069074"/>
          <a:ext cx="7516779" cy="4864161"/>
        </p:xfrm>
        <a:graphic>
          <a:graphicData uri="http://schemas.openxmlformats.org/drawingml/2006/table">
            <a:tbl>
              <a:tblPr firstRow="1" firstCol="1" bandRow="1">
                <a:tableStyleId>{5C22544A-7EE6-4342-B048-85BDC9FD1C3A}</a:tableStyleId>
              </a:tblPr>
              <a:tblGrid>
                <a:gridCol w="7516779">
                  <a:extLst>
                    <a:ext uri="{9D8B030D-6E8A-4147-A177-3AD203B41FA5}">
                      <a16:colId xmlns:a16="http://schemas.microsoft.com/office/drawing/2014/main" val="679367572"/>
                    </a:ext>
                  </a:extLst>
                </a:gridCol>
              </a:tblGrid>
              <a:tr h="316660">
                <a:tc>
                  <a:txBody>
                    <a:bodyPr/>
                    <a:lstStyle/>
                    <a:p>
                      <a:pPr>
                        <a:lnSpc>
                          <a:spcPct val="107000"/>
                        </a:lnSpc>
                        <a:spcBef>
                          <a:spcPts val="200"/>
                        </a:spcBef>
                        <a:spcAft>
                          <a:spcPts val="200"/>
                        </a:spcAft>
                        <a:tabLst>
                          <a:tab pos="180340" algn="l"/>
                        </a:tabLst>
                      </a:pPr>
                      <a:r>
                        <a:rPr lang="nl-NL" sz="2400" b="1" dirty="0">
                          <a:effectLst/>
                        </a:rPr>
                        <a:t>Begrippen van deze periode:</a:t>
                      </a:r>
                      <a:endParaRPr lang="nl-NL"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881" marR="68881" marT="0" marB="0"/>
                </a:tc>
                <a:extLst>
                  <a:ext uri="{0D108BD9-81ED-4DB2-BD59-A6C34878D82A}">
                    <a16:rowId xmlns:a16="http://schemas.microsoft.com/office/drawing/2014/main" val="2485386989"/>
                  </a:ext>
                </a:extLst>
              </a:tr>
              <a:tr h="310155">
                <a:tc>
                  <a:txBody>
                    <a:bodyPr/>
                    <a:lstStyle/>
                    <a:p>
                      <a:pPr>
                        <a:lnSpc>
                          <a:spcPct val="107000"/>
                        </a:lnSpc>
                        <a:spcBef>
                          <a:spcPts val="200"/>
                        </a:spcBef>
                        <a:spcAft>
                          <a:spcPts val="200"/>
                        </a:spcAft>
                        <a:tabLst>
                          <a:tab pos="180340" algn="l"/>
                        </a:tabLst>
                      </a:pPr>
                      <a:r>
                        <a:rPr lang="nl-NL" sz="1800" b="0">
                          <a:effectLst/>
                        </a:rPr>
                        <a:t>Sociale basis </a:t>
                      </a:r>
                      <a:endParaRPr lang="nl-NL" sz="1800" b="0" dirty="0">
                        <a:effectLst/>
                      </a:endParaRPr>
                    </a:p>
                  </a:txBody>
                  <a:tcPr marL="68881" marR="68881" marT="0" marB="0"/>
                </a:tc>
                <a:extLst>
                  <a:ext uri="{0D108BD9-81ED-4DB2-BD59-A6C34878D82A}">
                    <a16:rowId xmlns:a16="http://schemas.microsoft.com/office/drawing/2014/main" val="4283038619"/>
                  </a:ext>
                </a:extLst>
              </a:tr>
              <a:tr h="310155">
                <a:tc>
                  <a:txBody>
                    <a:bodyPr/>
                    <a:lstStyle/>
                    <a:p>
                      <a:pPr>
                        <a:lnSpc>
                          <a:spcPct val="107000"/>
                        </a:lnSpc>
                        <a:spcBef>
                          <a:spcPts val="200"/>
                        </a:spcBef>
                        <a:spcAft>
                          <a:spcPts val="200"/>
                        </a:spcAft>
                        <a:tabLst>
                          <a:tab pos="180340" algn="l"/>
                        </a:tabLst>
                      </a:pPr>
                      <a:r>
                        <a:rPr lang="nl-NL" sz="1800" b="0">
                          <a:effectLst/>
                        </a:rPr>
                        <a:t>Bestemmingsplan</a:t>
                      </a:r>
                      <a:endParaRPr lang="nl-NL" sz="1800" b="0" dirty="0">
                        <a:effectLst/>
                      </a:endParaRPr>
                    </a:p>
                  </a:txBody>
                  <a:tcPr marL="68881" marR="68881" marT="0" marB="0"/>
                </a:tc>
                <a:extLst>
                  <a:ext uri="{0D108BD9-81ED-4DB2-BD59-A6C34878D82A}">
                    <a16:rowId xmlns:a16="http://schemas.microsoft.com/office/drawing/2014/main" val="739984801"/>
                  </a:ext>
                </a:extLst>
              </a:tr>
              <a:tr h="314619">
                <a:tc>
                  <a:txBody>
                    <a:bodyPr/>
                    <a:lstStyle/>
                    <a:p>
                      <a:pPr>
                        <a:lnSpc>
                          <a:spcPct val="106000"/>
                        </a:lnSpc>
                        <a:spcAft>
                          <a:spcPts val="800"/>
                        </a:spcAft>
                      </a:pPr>
                      <a:r>
                        <a:rPr lang="nl-NL" sz="1800" b="0">
                          <a:effectLst/>
                        </a:rPr>
                        <a:t>Omgevingswet </a:t>
                      </a:r>
                      <a:endParaRPr lang="nl-NL"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881" marR="68881" marT="0" marB="0"/>
                </a:tc>
                <a:extLst>
                  <a:ext uri="{0D108BD9-81ED-4DB2-BD59-A6C34878D82A}">
                    <a16:rowId xmlns:a16="http://schemas.microsoft.com/office/drawing/2014/main" val="4239463882"/>
                  </a:ext>
                </a:extLst>
              </a:tr>
              <a:tr h="314619">
                <a:tc>
                  <a:txBody>
                    <a:bodyPr/>
                    <a:lstStyle/>
                    <a:p>
                      <a:pPr>
                        <a:lnSpc>
                          <a:spcPct val="106000"/>
                        </a:lnSpc>
                        <a:spcAft>
                          <a:spcPts val="800"/>
                        </a:spcAft>
                      </a:pPr>
                      <a:r>
                        <a:rPr lang="nl-NL" sz="1800" b="0">
                          <a:effectLst/>
                        </a:rPr>
                        <a:t>Gebiedsontwikkeling</a:t>
                      </a:r>
                      <a:endParaRPr lang="nl-NL"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881" marR="68881" marT="0" marB="0"/>
                </a:tc>
                <a:extLst>
                  <a:ext uri="{0D108BD9-81ED-4DB2-BD59-A6C34878D82A}">
                    <a16:rowId xmlns:a16="http://schemas.microsoft.com/office/drawing/2014/main" val="1372138283"/>
                  </a:ext>
                </a:extLst>
              </a:tr>
              <a:tr h="314619">
                <a:tc>
                  <a:txBody>
                    <a:bodyPr/>
                    <a:lstStyle/>
                    <a:p>
                      <a:pPr>
                        <a:lnSpc>
                          <a:spcPct val="106000"/>
                        </a:lnSpc>
                        <a:spcAft>
                          <a:spcPts val="800"/>
                        </a:spcAft>
                      </a:pPr>
                      <a:r>
                        <a:rPr lang="nl-NL" sz="1800" b="0">
                          <a:effectLst/>
                        </a:rPr>
                        <a:t>Gentrificatie </a:t>
                      </a:r>
                      <a:endParaRPr lang="nl-NL" sz="2400" b="0">
                        <a:effectLst/>
                        <a:latin typeface="Calibri" panose="020F0502020204030204" pitchFamily="34" charset="0"/>
                        <a:ea typeface="Calibri" panose="020F0502020204030204" pitchFamily="34" charset="0"/>
                        <a:cs typeface="Times New Roman" panose="02020603050405020304" pitchFamily="18" charset="0"/>
                      </a:endParaRPr>
                    </a:p>
                  </a:txBody>
                  <a:tcPr marL="68881" marR="68881" marT="0" marB="0"/>
                </a:tc>
                <a:extLst>
                  <a:ext uri="{0D108BD9-81ED-4DB2-BD59-A6C34878D82A}">
                    <a16:rowId xmlns:a16="http://schemas.microsoft.com/office/drawing/2014/main" val="3094524769"/>
                  </a:ext>
                </a:extLst>
              </a:tr>
              <a:tr h="314619">
                <a:tc>
                  <a:txBody>
                    <a:bodyPr/>
                    <a:lstStyle/>
                    <a:p>
                      <a:pPr>
                        <a:lnSpc>
                          <a:spcPct val="106000"/>
                        </a:lnSpc>
                        <a:spcAft>
                          <a:spcPts val="800"/>
                        </a:spcAft>
                      </a:pPr>
                      <a:r>
                        <a:rPr lang="nl-NL" sz="1800" b="0">
                          <a:effectLst/>
                        </a:rPr>
                        <a:t>Leefbaarheid &amp; wijkontwikkeling </a:t>
                      </a:r>
                      <a:endParaRPr lang="nl-NL" sz="2400" b="0">
                        <a:effectLst/>
                        <a:latin typeface="Calibri" panose="020F0502020204030204" pitchFamily="34" charset="0"/>
                        <a:ea typeface="Calibri" panose="020F0502020204030204" pitchFamily="34" charset="0"/>
                        <a:cs typeface="Times New Roman" panose="02020603050405020304" pitchFamily="18" charset="0"/>
                      </a:endParaRPr>
                    </a:p>
                  </a:txBody>
                  <a:tcPr marL="68881" marR="68881" marT="0" marB="0"/>
                </a:tc>
                <a:extLst>
                  <a:ext uri="{0D108BD9-81ED-4DB2-BD59-A6C34878D82A}">
                    <a16:rowId xmlns:a16="http://schemas.microsoft.com/office/drawing/2014/main" val="487583552"/>
                  </a:ext>
                </a:extLst>
              </a:tr>
              <a:tr h="316660">
                <a:tc>
                  <a:txBody>
                    <a:bodyPr/>
                    <a:lstStyle/>
                    <a:p>
                      <a:pPr>
                        <a:lnSpc>
                          <a:spcPct val="107000"/>
                        </a:lnSpc>
                        <a:spcBef>
                          <a:spcPts val="200"/>
                        </a:spcBef>
                        <a:spcAft>
                          <a:spcPts val="200"/>
                        </a:spcAft>
                        <a:tabLst>
                          <a:tab pos="180340" algn="l"/>
                        </a:tabLst>
                      </a:pPr>
                      <a:r>
                        <a:rPr lang="nl-NL" sz="1800" b="0" dirty="0" err="1">
                          <a:effectLst/>
                        </a:rPr>
                        <a:t>Aandachtswijk</a:t>
                      </a:r>
                      <a:r>
                        <a:rPr lang="nl-NL" sz="1800" b="0" dirty="0">
                          <a:effectLst/>
                        </a:rPr>
                        <a:t>, focuswijken en Vogelaarwijk. </a:t>
                      </a:r>
                      <a:endParaRPr lang="nl-NL"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881" marR="68881" marT="0" marB="0"/>
                </a:tc>
                <a:extLst>
                  <a:ext uri="{0D108BD9-81ED-4DB2-BD59-A6C34878D82A}">
                    <a16:rowId xmlns:a16="http://schemas.microsoft.com/office/drawing/2014/main" val="3180172809"/>
                  </a:ext>
                </a:extLst>
              </a:tr>
              <a:tr h="316660">
                <a:tc>
                  <a:txBody>
                    <a:bodyPr/>
                    <a:lstStyle/>
                    <a:p>
                      <a:pPr>
                        <a:lnSpc>
                          <a:spcPct val="107000"/>
                        </a:lnSpc>
                        <a:spcBef>
                          <a:spcPts val="200"/>
                        </a:spcBef>
                        <a:spcAft>
                          <a:spcPts val="200"/>
                        </a:spcAft>
                        <a:tabLst>
                          <a:tab pos="180340" algn="l"/>
                        </a:tabLst>
                      </a:pPr>
                      <a:r>
                        <a:rPr lang="nl-NL" sz="1800" b="0">
                          <a:effectLst/>
                        </a:rPr>
                        <a:t>Burgerparticipatie vroeger en nu </a:t>
                      </a:r>
                      <a:endParaRPr lang="nl-NL" sz="2400" b="0">
                        <a:effectLst/>
                        <a:latin typeface="Calibri" panose="020F0502020204030204" pitchFamily="34" charset="0"/>
                        <a:ea typeface="Calibri" panose="020F0502020204030204" pitchFamily="34" charset="0"/>
                        <a:cs typeface="Times New Roman" panose="02020603050405020304" pitchFamily="18" charset="0"/>
                      </a:endParaRPr>
                    </a:p>
                  </a:txBody>
                  <a:tcPr marL="68881" marR="68881" marT="0" marB="0"/>
                </a:tc>
                <a:extLst>
                  <a:ext uri="{0D108BD9-81ED-4DB2-BD59-A6C34878D82A}">
                    <a16:rowId xmlns:a16="http://schemas.microsoft.com/office/drawing/2014/main" val="1193937543"/>
                  </a:ext>
                </a:extLst>
              </a:tr>
              <a:tr h="316660">
                <a:tc>
                  <a:txBody>
                    <a:bodyPr/>
                    <a:lstStyle/>
                    <a:p>
                      <a:pPr>
                        <a:lnSpc>
                          <a:spcPct val="107000"/>
                        </a:lnSpc>
                        <a:spcBef>
                          <a:spcPts val="200"/>
                        </a:spcBef>
                        <a:spcAft>
                          <a:spcPts val="200"/>
                        </a:spcAft>
                        <a:tabLst>
                          <a:tab pos="180340" algn="l"/>
                        </a:tabLst>
                      </a:pPr>
                      <a:r>
                        <a:rPr lang="nl-NL" sz="1800" b="0">
                          <a:solidFill>
                            <a:srgbClr val="FFFF00"/>
                          </a:solidFill>
                          <a:effectLst/>
                        </a:rPr>
                        <a:t>Sociaal maatschappelijke uitdagingen en sociale innovatie </a:t>
                      </a:r>
                      <a:endParaRPr lang="nl-NL" sz="2400" b="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881" marR="68881" marT="0" marB="0"/>
                </a:tc>
                <a:extLst>
                  <a:ext uri="{0D108BD9-81ED-4DB2-BD59-A6C34878D82A}">
                    <a16:rowId xmlns:a16="http://schemas.microsoft.com/office/drawing/2014/main" val="411801767"/>
                  </a:ext>
                </a:extLst>
              </a:tr>
              <a:tr h="316660">
                <a:tc>
                  <a:txBody>
                    <a:bodyPr/>
                    <a:lstStyle/>
                    <a:p>
                      <a:pPr>
                        <a:lnSpc>
                          <a:spcPct val="107000"/>
                        </a:lnSpc>
                        <a:spcBef>
                          <a:spcPts val="200"/>
                        </a:spcBef>
                        <a:spcAft>
                          <a:spcPts val="200"/>
                        </a:spcAft>
                        <a:tabLst>
                          <a:tab pos="180340" algn="l"/>
                        </a:tabLst>
                      </a:pPr>
                      <a:r>
                        <a:rPr lang="nl-NL" sz="1800" b="0" dirty="0">
                          <a:solidFill>
                            <a:srgbClr val="FFFF00"/>
                          </a:solidFill>
                          <a:effectLst/>
                        </a:rPr>
                        <a:t>Energie transitie </a:t>
                      </a:r>
                      <a:endParaRPr lang="nl-NL" sz="2400" b="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881" marR="68881" marT="0" marB="0"/>
                </a:tc>
                <a:extLst>
                  <a:ext uri="{0D108BD9-81ED-4DB2-BD59-A6C34878D82A}">
                    <a16:rowId xmlns:a16="http://schemas.microsoft.com/office/drawing/2014/main" val="1638776340"/>
                  </a:ext>
                </a:extLst>
              </a:tr>
              <a:tr h="316660">
                <a:tc>
                  <a:txBody>
                    <a:bodyPr/>
                    <a:lstStyle/>
                    <a:p>
                      <a:pPr>
                        <a:lnSpc>
                          <a:spcPct val="107000"/>
                        </a:lnSpc>
                        <a:spcBef>
                          <a:spcPts val="200"/>
                        </a:spcBef>
                        <a:spcAft>
                          <a:spcPts val="200"/>
                        </a:spcAft>
                        <a:tabLst>
                          <a:tab pos="180340" algn="l"/>
                        </a:tabLst>
                      </a:pPr>
                      <a:r>
                        <a:rPr lang="nl-NL" sz="1800" b="0">
                          <a:effectLst/>
                        </a:rPr>
                        <a:t>Sociale domein en leefbaarheid </a:t>
                      </a:r>
                      <a:endParaRPr lang="nl-NL" sz="2400" b="0">
                        <a:effectLst/>
                        <a:latin typeface="Calibri" panose="020F0502020204030204" pitchFamily="34" charset="0"/>
                        <a:ea typeface="Calibri" panose="020F0502020204030204" pitchFamily="34" charset="0"/>
                        <a:cs typeface="Times New Roman" panose="02020603050405020304" pitchFamily="18" charset="0"/>
                      </a:endParaRPr>
                    </a:p>
                  </a:txBody>
                  <a:tcPr marL="68881" marR="68881" marT="0" marB="0"/>
                </a:tc>
                <a:extLst>
                  <a:ext uri="{0D108BD9-81ED-4DB2-BD59-A6C34878D82A}">
                    <a16:rowId xmlns:a16="http://schemas.microsoft.com/office/drawing/2014/main" val="4085239707"/>
                  </a:ext>
                </a:extLst>
              </a:tr>
              <a:tr h="394740">
                <a:tc>
                  <a:txBody>
                    <a:bodyPr/>
                    <a:lstStyle/>
                    <a:p>
                      <a:pPr>
                        <a:lnSpc>
                          <a:spcPct val="107000"/>
                        </a:lnSpc>
                        <a:spcBef>
                          <a:spcPts val="200"/>
                        </a:spcBef>
                        <a:spcAft>
                          <a:spcPts val="200"/>
                        </a:spcAft>
                        <a:tabLst>
                          <a:tab pos="180340" algn="l"/>
                        </a:tabLst>
                      </a:pPr>
                      <a:r>
                        <a:rPr lang="nl-NL" sz="1800" b="0" dirty="0">
                          <a:effectLst/>
                        </a:rPr>
                        <a:t>Subsidie aanvraag in het sociaal domein: waarom, wanneer en het proces. </a:t>
                      </a:r>
                      <a:endParaRPr lang="nl-NL"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881" marR="68881" marT="0" marB="0"/>
                </a:tc>
                <a:extLst>
                  <a:ext uri="{0D108BD9-81ED-4DB2-BD59-A6C34878D82A}">
                    <a16:rowId xmlns:a16="http://schemas.microsoft.com/office/drawing/2014/main" val="4098123655"/>
                  </a:ext>
                </a:extLst>
              </a:tr>
              <a:tr h="316660">
                <a:tc>
                  <a:txBody>
                    <a:bodyPr/>
                    <a:lstStyle/>
                    <a:p>
                      <a:pPr>
                        <a:lnSpc>
                          <a:spcPct val="107000"/>
                        </a:lnSpc>
                        <a:spcBef>
                          <a:spcPts val="200"/>
                        </a:spcBef>
                        <a:spcAft>
                          <a:spcPts val="200"/>
                        </a:spcAft>
                        <a:tabLst>
                          <a:tab pos="180340" algn="l"/>
                        </a:tabLst>
                      </a:pPr>
                      <a:r>
                        <a:rPr lang="nl-NL" sz="1800" b="0">
                          <a:effectLst/>
                        </a:rPr>
                        <a:t>Armoede </a:t>
                      </a:r>
                      <a:endParaRPr lang="nl-NL" sz="2400" b="0">
                        <a:effectLst/>
                        <a:latin typeface="Calibri" panose="020F0502020204030204" pitchFamily="34" charset="0"/>
                        <a:ea typeface="Calibri" panose="020F0502020204030204" pitchFamily="34" charset="0"/>
                        <a:cs typeface="Times New Roman" panose="02020603050405020304" pitchFamily="18" charset="0"/>
                      </a:endParaRPr>
                    </a:p>
                  </a:txBody>
                  <a:tcPr marL="68881" marR="68881" marT="0" marB="0"/>
                </a:tc>
                <a:extLst>
                  <a:ext uri="{0D108BD9-81ED-4DB2-BD59-A6C34878D82A}">
                    <a16:rowId xmlns:a16="http://schemas.microsoft.com/office/drawing/2014/main" val="2882221822"/>
                  </a:ext>
                </a:extLst>
              </a:tr>
              <a:tr h="316660">
                <a:tc>
                  <a:txBody>
                    <a:bodyPr/>
                    <a:lstStyle/>
                    <a:p>
                      <a:pPr>
                        <a:lnSpc>
                          <a:spcPct val="107000"/>
                        </a:lnSpc>
                        <a:spcBef>
                          <a:spcPts val="200"/>
                        </a:spcBef>
                        <a:spcAft>
                          <a:spcPts val="200"/>
                        </a:spcAft>
                        <a:tabLst>
                          <a:tab pos="180340" algn="l"/>
                        </a:tabLst>
                      </a:pPr>
                      <a:r>
                        <a:rPr lang="nl-NL" sz="1800" b="0" dirty="0">
                          <a:effectLst/>
                        </a:rPr>
                        <a:t>Participatiesamenleving en </a:t>
                      </a:r>
                      <a:r>
                        <a:rPr lang="nl-NL" sz="1800" b="0" dirty="0" err="1">
                          <a:effectLst/>
                        </a:rPr>
                        <a:t>civil</a:t>
                      </a:r>
                      <a:r>
                        <a:rPr lang="nl-NL" sz="1800" b="0" dirty="0">
                          <a:effectLst/>
                        </a:rPr>
                        <a:t> society.</a:t>
                      </a:r>
                      <a:endParaRPr lang="nl-NL"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881" marR="68881" marT="0" marB="0"/>
                </a:tc>
                <a:extLst>
                  <a:ext uri="{0D108BD9-81ED-4DB2-BD59-A6C34878D82A}">
                    <a16:rowId xmlns:a16="http://schemas.microsoft.com/office/drawing/2014/main" val="4046553005"/>
                  </a:ext>
                </a:extLst>
              </a:tr>
            </a:tbl>
          </a:graphicData>
        </a:graphic>
      </p:graphicFrame>
      <p:sp>
        <p:nvSpPr>
          <p:cNvPr id="6" name="Tekstballon: ovaal 5">
            <a:extLst>
              <a:ext uri="{FF2B5EF4-FFF2-40B4-BE49-F238E27FC236}">
                <a16:creationId xmlns:a16="http://schemas.microsoft.com/office/drawing/2014/main" id="{52EA5886-017F-4076-BF16-B3D0234CE525}"/>
              </a:ext>
            </a:extLst>
          </p:cNvPr>
          <p:cNvSpPr/>
          <p:nvPr/>
        </p:nvSpPr>
        <p:spPr>
          <a:xfrm>
            <a:off x="8751373" y="392799"/>
            <a:ext cx="2362200" cy="1352550"/>
          </a:xfrm>
          <a:prstGeom prst="wedgeEllipseCallout">
            <a:avLst>
              <a:gd name="adj1" fmla="val -56720"/>
              <a:gd name="adj2" fmla="val 44894"/>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n w="0"/>
                <a:solidFill>
                  <a:schemeClr val="tx1"/>
                </a:solidFill>
                <a:effectLst>
                  <a:outerShdw blurRad="38100" dist="19050" dir="2700000" algn="tl" rotWithShape="0">
                    <a:schemeClr val="dk1">
                      <a:alpha val="40000"/>
                    </a:schemeClr>
                  </a:outerShdw>
                </a:effectLst>
              </a:rPr>
              <a:t>Jullie vragen?</a:t>
            </a:r>
          </a:p>
        </p:txBody>
      </p:sp>
    </p:spTree>
    <p:extLst>
      <p:ext uri="{BB962C8B-B14F-4D97-AF65-F5344CB8AC3E}">
        <p14:creationId xmlns:p14="http://schemas.microsoft.com/office/powerpoint/2010/main" val="73786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4B04026E-2A64-4882-AB87-051364103D05}"/>
              </a:ext>
            </a:extLst>
          </p:cNvPr>
          <p:cNvSpPr/>
          <p:nvPr/>
        </p:nvSpPr>
        <p:spPr>
          <a:xfrm>
            <a:off x="838200" y="963877"/>
            <a:ext cx="3494362" cy="4930246"/>
          </a:xfrm>
          <a:prstGeom prst="rect">
            <a:avLst/>
          </a:prstGeom>
        </p:spPr>
        <p:txBody>
          <a:bodyPr vert="horz" lIns="91440" tIns="45720" rIns="91440" bIns="45720" rtlCol="0" anchor="ctr">
            <a:normAutofit/>
          </a:bodyPr>
          <a:lstStyle/>
          <a:p>
            <a:pPr algn="r">
              <a:lnSpc>
                <a:spcPct val="90000"/>
              </a:lnSpc>
              <a:spcBef>
                <a:spcPct val="0"/>
              </a:spcBef>
              <a:spcAft>
                <a:spcPts val="600"/>
              </a:spcAft>
            </a:pPr>
            <a:r>
              <a:rPr lang="en-US" sz="4400" b="1" kern="1200" dirty="0" err="1">
                <a:solidFill>
                  <a:schemeClr val="accent6"/>
                </a:solidFill>
                <a:latin typeface="+mj-lt"/>
                <a:ea typeface="+mj-ea"/>
                <a:cs typeface="+mj-cs"/>
              </a:rPr>
              <a:t>Samenwerking</a:t>
            </a:r>
            <a:r>
              <a:rPr lang="en-US" sz="4400" b="1" kern="1200" dirty="0">
                <a:solidFill>
                  <a:schemeClr val="accent6"/>
                </a:solidFill>
                <a:latin typeface="+mj-lt"/>
                <a:ea typeface="+mj-ea"/>
                <a:cs typeface="+mj-cs"/>
              </a:rPr>
              <a:t> in de </a:t>
            </a:r>
            <a:r>
              <a:rPr lang="en-US" sz="4400" b="1" kern="1200" dirty="0" err="1">
                <a:solidFill>
                  <a:schemeClr val="accent6"/>
                </a:solidFill>
                <a:latin typeface="+mj-lt"/>
                <a:ea typeface="+mj-ea"/>
                <a:cs typeface="+mj-cs"/>
              </a:rPr>
              <a:t>wijk</a:t>
            </a:r>
            <a:r>
              <a:rPr lang="en-US" sz="4400" b="1" kern="1200" dirty="0">
                <a:solidFill>
                  <a:schemeClr val="accent6"/>
                </a:solidFill>
                <a:latin typeface="+mj-lt"/>
                <a:ea typeface="+mj-ea"/>
                <a:cs typeface="+mj-cs"/>
              </a:rPr>
              <a:t> om de </a:t>
            </a:r>
            <a:r>
              <a:rPr lang="en-US" sz="4400" b="1" kern="1200" dirty="0" err="1">
                <a:solidFill>
                  <a:schemeClr val="accent6"/>
                </a:solidFill>
                <a:latin typeface="+mj-lt"/>
                <a:ea typeface="+mj-ea"/>
                <a:cs typeface="+mj-cs"/>
              </a:rPr>
              <a:t>leefbaarheid</a:t>
            </a:r>
            <a:r>
              <a:rPr lang="en-US" sz="4400" b="1" kern="1200" dirty="0">
                <a:solidFill>
                  <a:schemeClr val="accent6"/>
                </a:solidFill>
                <a:latin typeface="+mj-lt"/>
                <a:ea typeface="+mj-ea"/>
                <a:cs typeface="+mj-cs"/>
              </a:rPr>
              <a:t> </a:t>
            </a:r>
            <a:r>
              <a:rPr lang="en-US" sz="4400" b="1" kern="1200" dirty="0" err="1">
                <a:solidFill>
                  <a:schemeClr val="accent6"/>
                </a:solidFill>
                <a:latin typeface="+mj-lt"/>
                <a:ea typeface="+mj-ea"/>
                <a:cs typeface="+mj-cs"/>
              </a:rPr>
              <a:t>te</a:t>
            </a:r>
            <a:r>
              <a:rPr lang="en-US" sz="4400" b="1" kern="1200" dirty="0">
                <a:solidFill>
                  <a:schemeClr val="accent6"/>
                </a:solidFill>
                <a:latin typeface="+mj-lt"/>
                <a:ea typeface="+mj-ea"/>
                <a:cs typeface="+mj-cs"/>
              </a:rPr>
              <a:t> </a:t>
            </a:r>
            <a:r>
              <a:rPr lang="en-US" sz="4400" b="1" kern="1200" dirty="0" err="1">
                <a:solidFill>
                  <a:schemeClr val="accent6"/>
                </a:solidFill>
                <a:latin typeface="+mj-lt"/>
                <a:ea typeface="+mj-ea"/>
                <a:cs typeface="+mj-cs"/>
              </a:rPr>
              <a:t>versterken</a:t>
            </a:r>
            <a:r>
              <a:rPr lang="en-US" sz="4400" b="1" kern="1200" dirty="0">
                <a:solidFill>
                  <a:schemeClr val="accent6"/>
                </a:solidFill>
                <a:latin typeface="+mj-lt"/>
                <a:ea typeface="+mj-ea"/>
                <a:cs typeface="+mj-cs"/>
              </a:rPr>
              <a:t> </a:t>
            </a:r>
          </a:p>
        </p:txBody>
      </p:sp>
      <p:sp>
        <p:nvSpPr>
          <p:cNvPr id="3" name="Rechthoek 2">
            <a:extLst>
              <a:ext uri="{FF2B5EF4-FFF2-40B4-BE49-F238E27FC236}">
                <a16:creationId xmlns:a16="http://schemas.microsoft.com/office/drawing/2014/main" id="{6A26D300-D412-4744-A5CA-09EDCBB57C21}"/>
              </a:ext>
            </a:extLst>
          </p:cNvPr>
          <p:cNvSpPr/>
          <p:nvPr/>
        </p:nvSpPr>
        <p:spPr>
          <a:xfrm>
            <a:off x="4976031" y="963877"/>
            <a:ext cx="6377769" cy="4930246"/>
          </a:xfrm>
          <a:prstGeom prst="rect">
            <a:avLst/>
          </a:prstGeom>
        </p:spPr>
        <p:txBody>
          <a:bodyPr vert="horz" lIns="91440" tIns="45720" rIns="91440" bIns="45720" rtlCol="0" anchor="ctr">
            <a:normAutofit/>
          </a:bodyPr>
          <a:lstStyle/>
          <a:p>
            <a:pPr>
              <a:lnSpc>
                <a:spcPct val="90000"/>
              </a:lnSpc>
              <a:spcAft>
                <a:spcPts val="600"/>
              </a:spcAft>
            </a:pPr>
            <a:endParaRPr lang="nl-NL" sz="2400" dirty="0"/>
          </a:p>
          <a:p>
            <a:pPr indent="-228600">
              <a:lnSpc>
                <a:spcPct val="90000"/>
              </a:lnSpc>
              <a:spcAft>
                <a:spcPts val="600"/>
              </a:spcAft>
              <a:buFont typeface="Arial" panose="020B0604020202020204" pitchFamily="34" charset="0"/>
              <a:buChar char="•"/>
            </a:pPr>
            <a:r>
              <a:rPr lang="nl-NL" sz="2400" dirty="0"/>
              <a:t>Participatiesamenleving </a:t>
            </a:r>
          </a:p>
          <a:p>
            <a:pPr indent="-228600">
              <a:lnSpc>
                <a:spcPct val="90000"/>
              </a:lnSpc>
              <a:spcAft>
                <a:spcPts val="600"/>
              </a:spcAft>
              <a:buFont typeface="Arial" panose="020B0604020202020204" pitchFamily="34" charset="0"/>
              <a:buChar char="•"/>
            </a:pPr>
            <a:r>
              <a:rPr lang="nl-NL" sz="2400" dirty="0"/>
              <a:t>WMO</a:t>
            </a:r>
          </a:p>
          <a:p>
            <a:pPr indent="-228600">
              <a:lnSpc>
                <a:spcPct val="90000"/>
              </a:lnSpc>
              <a:spcAft>
                <a:spcPts val="600"/>
              </a:spcAft>
              <a:buFont typeface="Arial" panose="020B0604020202020204" pitchFamily="34" charset="0"/>
              <a:buChar char="•"/>
            </a:pPr>
            <a:r>
              <a:rPr lang="nl-NL" sz="2400" dirty="0"/>
              <a:t>Sociale domein, partners in de wijk</a:t>
            </a:r>
          </a:p>
          <a:p>
            <a:pPr indent="-228600">
              <a:lnSpc>
                <a:spcPct val="90000"/>
              </a:lnSpc>
              <a:spcAft>
                <a:spcPts val="600"/>
              </a:spcAft>
              <a:buFont typeface="Arial" panose="020B0604020202020204" pitchFamily="34" charset="0"/>
              <a:buChar char="•"/>
            </a:pPr>
            <a:r>
              <a:rPr lang="nl-NL" sz="2400" dirty="0"/>
              <a:t>Participatie ladder</a:t>
            </a:r>
          </a:p>
          <a:p>
            <a:pPr>
              <a:lnSpc>
                <a:spcPct val="90000"/>
              </a:lnSpc>
              <a:spcAft>
                <a:spcPts val="600"/>
              </a:spcAft>
            </a:pPr>
            <a:endParaRPr lang="en-US" sz="2400" dirty="0"/>
          </a:p>
          <a:p>
            <a:pPr>
              <a:lnSpc>
                <a:spcPct val="90000"/>
              </a:lnSpc>
              <a:spcAft>
                <a:spcPts val="600"/>
              </a:spcAft>
            </a:pPr>
            <a:endParaRPr lang="en-US" sz="2400" dirty="0"/>
          </a:p>
        </p:txBody>
      </p:sp>
    </p:spTree>
    <p:extLst>
      <p:ext uri="{BB962C8B-B14F-4D97-AF65-F5344CB8AC3E}">
        <p14:creationId xmlns:p14="http://schemas.microsoft.com/office/powerpoint/2010/main" val="12787142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44D2CC-69C0-4064-BB34-C201144BE240}"/>
              </a:ext>
            </a:extLst>
          </p:cNvPr>
          <p:cNvSpPr>
            <a:spLocks noGrp="1"/>
          </p:cNvSpPr>
          <p:nvPr>
            <p:ph type="title"/>
          </p:nvPr>
        </p:nvSpPr>
        <p:spPr>
          <a:xfrm>
            <a:off x="723899" y="321547"/>
            <a:ext cx="10515600" cy="1325563"/>
          </a:xfrm>
        </p:spPr>
        <p:txBody>
          <a:bodyPr>
            <a:normAutofit/>
          </a:bodyPr>
          <a:lstStyle/>
          <a:p>
            <a:r>
              <a:rPr lang="nl-NL" b="0" i="0">
                <a:solidFill>
                  <a:srgbClr val="231F20"/>
                </a:solidFill>
                <a:effectLst/>
                <a:latin typeface="OpenSansSemiBold"/>
              </a:rPr>
              <a:t>Sociaal domein, wat is dat?</a:t>
            </a:r>
            <a:endParaRPr lang="nl-NL" dirty="0"/>
          </a:p>
        </p:txBody>
      </p:sp>
      <p:sp>
        <p:nvSpPr>
          <p:cNvPr id="4" name="Tekstvak 3">
            <a:extLst>
              <a:ext uri="{FF2B5EF4-FFF2-40B4-BE49-F238E27FC236}">
                <a16:creationId xmlns:a16="http://schemas.microsoft.com/office/drawing/2014/main" id="{B665A1B3-5BA8-42F4-9A88-23CF241589D1}"/>
              </a:ext>
            </a:extLst>
          </p:cNvPr>
          <p:cNvSpPr txBox="1"/>
          <p:nvPr/>
        </p:nvSpPr>
        <p:spPr>
          <a:xfrm>
            <a:off x="670559" y="1647110"/>
            <a:ext cx="10797541" cy="3416320"/>
          </a:xfrm>
          <a:prstGeom prst="rect">
            <a:avLst/>
          </a:prstGeom>
          <a:noFill/>
        </p:spPr>
        <p:txBody>
          <a:bodyPr wrap="square">
            <a:spAutoFit/>
          </a:bodyPr>
          <a:lstStyle/>
          <a:p>
            <a:pPr algn="l"/>
            <a:r>
              <a:rPr lang="nl-NL" sz="2400" b="0" i="0" dirty="0">
                <a:solidFill>
                  <a:srgbClr val="231F20"/>
                </a:solidFill>
                <a:effectLst/>
                <a:latin typeface="OpenSans"/>
              </a:rPr>
              <a:t>Onder de term ‘sociaal domein’ verstaan we alle inspanningen die de gemeente verricht rond werk, participatie en zelfredzaamheid, zorg en jeugd, op basis van de </a:t>
            </a:r>
            <a:r>
              <a:rPr lang="nl-NL" sz="2400" b="0" i="0" u="none" strike="noStrike" dirty="0" err="1">
                <a:solidFill>
                  <a:srgbClr val="0087D7"/>
                </a:solidFill>
                <a:effectLst/>
                <a:latin typeface="OpenSans"/>
                <a:hlinkClick r:id="rId2"/>
              </a:rPr>
              <a:t>Wmo</a:t>
            </a:r>
            <a:r>
              <a:rPr lang="nl-NL" sz="2400" b="0" i="0" u="none" strike="noStrike" dirty="0">
                <a:solidFill>
                  <a:srgbClr val="0087D7"/>
                </a:solidFill>
                <a:effectLst/>
                <a:latin typeface="OpenSans"/>
                <a:hlinkClick r:id="rId2"/>
              </a:rPr>
              <a:t> 2015</a:t>
            </a:r>
            <a:r>
              <a:rPr lang="nl-NL" sz="2400" b="0" i="0" dirty="0">
                <a:solidFill>
                  <a:srgbClr val="231F20"/>
                </a:solidFill>
                <a:effectLst/>
                <a:latin typeface="OpenSans"/>
              </a:rPr>
              <a:t>, de </a:t>
            </a:r>
            <a:r>
              <a:rPr lang="nl-NL" sz="2400" b="0" i="0" u="none" strike="noStrike" dirty="0">
                <a:solidFill>
                  <a:srgbClr val="0087D7"/>
                </a:solidFill>
                <a:effectLst/>
                <a:latin typeface="OpenSans"/>
                <a:hlinkClick r:id="rId3"/>
              </a:rPr>
              <a:t>Participatiewet</a:t>
            </a:r>
            <a:r>
              <a:rPr lang="nl-NL" sz="2400" b="0" i="0" dirty="0">
                <a:solidFill>
                  <a:srgbClr val="231F20"/>
                </a:solidFill>
                <a:effectLst/>
                <a:latin typeface="OpenSans"/>
              </a:rPr>
              <a:t>, </a:t>
            </a:r>
            <a:r>
              <a:rPr lang="nl-NL" sz="2400" b="0" i="0" u="none" strike="noStrike" dirty="0">
                <a:solidFill>
                  <a:srgbClr val="0087D7"/>
                </a:solidFill>
                <a:effectLst/>
                <a:latin typeface="OpenSans"/>
                <a:hlinkClick r:id="rId4"/>
              </a:rPr>
              <a:t>Jeugdwet</a:t>
            </a:r>
            <a:r>
              <a:rPr lang="nl-NL" sz="2400" b="0" i="0" dirty="0">
                <a:solidFill>
                  <a:srgbClr val="231F20"/>
                </a:solidFill>
                <a:effectLst/>
                <a:latin typeface="OpenSans"/>
              </a:rPr>
              <a:t> en de </a:t>
            </a:r>
            <a:r>
              <a:rPr lang="nl-NL" sz="2400" b="0" i="0" u="none" strike="noStrike" dirty="0">
                <a:solidFill>
                  <a:srgbClr val="0087D7"/>
                </a:solidFill>
                <a:effectLst/>
                <a:latin typeface="OpenSans"/>
                <a:hlinkClick r:id="rId5"/>
              </a:rPr>
              <a:t>Wet gemeentelijke schuldhulpverlening</a:t>
            </a:r>
            <a:r>
              <a:rPr lang="nl-NL" sz="2400" b="0" i="0" dirty="0">
                <a:solidFill>
                  <a:srgbClr val="231F20"/>
                </a:solidFill>
                <a:effectLst/>
                <a:latin typeface="OpenSans"/>
              </a:rPr>
              <a:t>. </a:t>
            </a:r>
          </a:p>
          <a:p>
            <a:pPr algn="l"/>
            <a:endParaRPr lang="nl-NL" sz="2400" b="0" i="0" dirty="0">
              <a:solidFill>
                <a:srgbClr val="231F20"/>
              </a:solidFill>
              <a:effectLst/>
              <a:latin typeface="OpenSans"/>
            </a:endParaRPr>
          </a:p>
          <a:p>
            <a:pPr algn="l"/>
            <a:r>
              <a:rPr lang="nl-NL" sz="2400" b="0" i="0" dirty="0">
                <a:solidFill>
                  <a:srgbClr val="231F20"/>
                </a:solidFill>
                <a:effectLst/>
                <a:latin typeface="OpenSans"/>
              </a:rPr>
              <a:t>In de ruime, integrale zin van het woord vallen onder ‘sociaal domein’ ook alle aanverwante taken. Zoals handhaving bij leerplicht, het voorkomen van vroegtijdig schoolverlaten, </a:t>
            </a:r>
            <a:r>
              <a:rPr lang="nl-NL" sz="2400" b="0" i="0" u="none" strike="noStrike" dirty="0">
                <a:solidFill>
                  <a:srgbClr val="0087D7"/>
                </a:solidFill>
                <a:effectLst/>
                <a:latin typeface="OpenSans"/>
                <a:hlinkClick r:id="rId6"/>
              </a:rPr>
              <a:t>passend onderwijs</a:t>
            </a:r>
            <a:r>
              <a:rPr lang="nl-NL" sz="2400" b="0" i="0" dirty="0">
                <a:solidFill>
                  <a:srgbClr val="231F20"/>
                </a:solidFill>
                <a:effectLst/>
                <a:latin typeface="OpenSans"/>
              </a:rPr>
              <a:t>, leerlingenvervoer, de reguliere en bijzondere bijstand, schuldhulpverlening en (jeugd)gezondheidzorg.</a:t>
            </a:r>
          </a:p>
        </p:txBody>
      </p:sp>
    </p:spTree>
    <p:extLst>
      <p:ext uri="{BB962C8B-B14F-4D97-AF65-F5344CB8AC3E}">
        <p14:creationId xmlns:p14="http://schemas.microsoft.com/office/powerpoint/2010/main" val="15772434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374780-358B-47B7-A993-3DE0497D12B5}"/>
              </a:ext>
            </a:extLst>
          </p:cNvPr>
          <p:cNvSpPr>
            <a:spLocks noGrp="1"/>
          </p:cNvSpPr>
          <p:nvPr>
            <p:ph type="title"/>
          </p:nvPr>
        </p:nvSpPr>
        <p:spPr>
          <a:xfrm>
            <a:off x="371476" y="799783"/>
            <a:ext cx="10108030" cy="1160403"/>
          </a:xfrm>
        </p:spPr>
        <p:txBody>
          <a:bodyPr/>
          <a:lstStyle/>
          <a:p>
            <a:r>
              <a:rPr lang="nl-NL" dirty="0"/>
              <a:t>WMO</a:t>
            </a:r>
          </a:p>
        </p:txBody>
      </p:sp>
      <p:sp>
        <p:nvSpPr>
          <p:cNvPr id="3" name="Tijdelijke aanduiding voor datum 2">
            <a:extLst>
              <a:ext uri="{FF2B5EF4-FFF2-40B4-BE49-F238E27FC236}">
                <a16:creationId xmlns:a16="http://schemas.microsoft.com/office/drawing/2014/main" id="{C8EE8D1B-F317-48BF-805B-B69B9958EA79}"/>
              </a:ext>
            </a:extLst>
          </p:cNvPr>
          <p:cNvSpPr>
            <a:spLocks noGrp="1"/>
          </p:cNvSpPr>
          <p:nvPr>
            <p:ph type="dt" sz="half" idx="10"/>
          </p:nvPr>
        </p:nvSpPr>
        <p:spPr/>
        <p:txBody>
          <a:bodyPr/>
          <a:lstStyle/>
          <a:p>
            <a:fld id="{B6837ED8-77B1-4D92-8A4C-07939ECD182A}" type="datetime1">
              <a:rPr lang="nl-NL" noProof="0" smtClean="0"/>
              <a:t>3-11-2021</a:t>
            </a:fld>
            <a:endParaRPr lang="nl-NL" noProof="0"/>
          </a:p>
        </p:txBody>
      </p:sp>
      <p:sp>
        <p:nvSpPr>
          <p:cNvPr id="4" name="Tijdelijke aanduiding voor voettekst 3">
            <a:extLst>
              <a:ext uri="{FF2B5EF4-FFF2-40B4-BE49-F238E27FC236}">
                <a16:creationId xmlns:a16="http://schemas.microsoft.com/office/drawing/2014/main" id="{09C348B3-869B-47CC-A3FA-C7FB5236F8CB}"/>
              </a:ext>
            </a:extLst>
          </p:cNvPr>
          <p:cNvSpPr>
            <a:spLocks noGrp="1"/>
          </p:cNvSpPr>
          <p:nvPr>
            <p:ph type="ftr" sz="quarter" idx="11"/>
          </p:nvPr>
        </p:nvSpPr>
        <p:spPr/>
        <p:txBody>
          <a:bodyPr/>
          <a:lstStyle/>
          <a:p>
            <a:r>
              <a:rPr lang="nl-NL" noProof="0"/>
              <a:t>Onderwerp van de presentatie</a:t>
            </a:r>
          </a:p>
        </p:txBody>
      </p:sp>
      <p:sp>
        <p:nvSpPr>
          <p:cNvPr id="5" name="Tijdelijke aanduiding voor dianummer 4">
            <a:extLst>
              <a:ext uri="{FF2B5EF4-FFF2-40B4-BE49-F238E27FC236}">
                <a16:creationId xmlns:a16="http://schemas.microsoft.com/office/drawing/2014/main" id="{C0934D4B-97E3-4EFF-8AFD-AF7D89FBE4D2}"/>
              </a:ext>
            </a:extLst>
          </p:cNvPr>
          <p:cNvSpPr>
            <a:spLocks noGrp="1"/>
          </p:cNvSpPr>
          <p:nvPr>
            <p:ph type="sldNum" sz="quarter" idx="12"/>
          </p:nvPr>
        </p:nvSpPr>
        <p:spPr/>
        <p:txBody>
          <a:bodyPr/>
          <a:lstStyle/>
          <a:p>
            <a:fld id="{45B76B8B-DE07-48A4-9913-B57A52F2F853}" type="slidenum">
              <a:rPr lang="nl-NL" noProof="0" smtClean="0"/>
              <a:t>42</a:t>
            </a:fld>
            <a:endParaRPr lang="nl-NL" noProof="0"/>
          </a:p>
        </p:txBody>
      </p:sp>
      <p:sp>
        <p:nvSpPr>
          <p:cNvPr id="6" name="Rechthoek 5">
            <a:extLst>
              <a:ext uri="{FF2B5EF4-FFF2-40B4-BE49-F238E27FC236}">
                <a16:creationId xmlns:a16="http://schemas.microsoft.com/office/drawing/2014/main" id="{44AB60B0-41B3-4A4D-A999-369A1FE49970}"/>
              </a:ext>
            </a:extLst>
          </p:cNvPr>
          <p:cNvSpPr/>
          <p:nvPr/>
        </p:nvSpPr>
        <p:spPr>
          <a:xfrm>
            <a:off x="371476" y="1531175"/>
            <a:ext cx="11449048" cy="3355855"/>
          </a:xfrm>
          <a:prstGeom prst="rect">
            <a:avLst/>
          </a:prstGeom>
          <a:ln>
            <a:solidFill>
              <a:schemeClr val="accent1"/>
            </a:solidFill>
          </a:ln>
        </p:spPr>
        <p:txBody>
          <a:bodyPr wrap="square">
            <a:spAutoFit/>
          </a:bodyPr>
          <a:lstStyle/>
          <a:p>
            <a:r>
              <a:rPr lang="nl-NL" sz="2000" dirty="0"/>
              <a:t>Gemeenten zijn verantwoordelijk voor de ondersteuning van mensen die niet op eigen kracht zelfredzaam zijn. </a:t>
            </a:r>
          </a:p>
          <a:p>
            <a:endParaRPr lang="nl-NL" sz="2000" dirty="0"/>
          </a:p>
          <a:p>
            <a:r>
              <a:rPr lang="nl-NL" sz="2000" dirty="0"/>
              <a:t>Het gaat bijvoorbeeld om:</a:t>
            </a:r>
          </a:p>
          <a:p>
            <a:pPr>
              <a:lnSpc>
                <a:spcPct val="150000"/>
              </a:lnSpc>
            </a:pPr>
            <a:r>
              <a:rPr lang="nl-NL" sz="2000" dirty="0"/>
              <a:t>- begeleiding en dagbesteding;</a:t>
            </a:r>
          </a:p>
          <a:p>
            <a:pPr>
              <a:lnSpc>
                <a:spcPct val="150000"/>
              </a:lnSpc>
            </a:pPr>
            <a:r>
              <a:rPr lang="nl-NL" sz="2000" dirty="0"/>
              <a:t>- ondersteuning om de mantelzorger tijdelijk te ontlasten;</a:t>
            </a:r>
          </a:p>
          <a:p>
            <a:pPr>
              <a:lnSpc>
                <a:spcPct val="150000"/>
              </a:lnSpc>
            </a:pPr>
            <a:r>
              <a:rPr lang="nl-NL" sz="2000" dirty="0"/>
              <a:t>- een plaats in een beschermde woonomgeving voor mensen met een psychische stoornis;</a:t>
            </a:r>
          </a:p>
          <a:p>
            <a:pPr>
              <a:lnSpc>
                <a:spcPct val="150000"/>
              </a:lnSpc>
            </a:pPr>
            <a:r>
              <a:rPr lang="nl-NL" sz="2000" dirty="0"/>
              <a:t>- opvang in geval van huiselijk geweld en mensen die dakloos zijn</a:t>
            </a:r>
            <a:r>
              <a:rPr lang="nl-NL" sz="3200" dirty="0"/>
              <a:t>.</a:t>
            </a:r>
          </a:p>
        </p:txBody>
      </p:sp>
      <p:pic>
        <p:nvPicPr>
          <p:cNvPr id="7" name="Afbeelding 6">
            <a:extLst>
              <a:ext uri="{FF2B5EF4-FFF2-40B4-BE49-F238E27FC236}">
                <a16:creationId xmlns:a16="http://schemas.microsoft.com/office/drawing/2014/main" id="{1678829C-FC8C-4175-8767-E277C794D449}"/>
              </a:ext>
            </a:extLst>
          </p:cNvPr>
          <p:cNvPicPr>
            <a:picLocks noChangeAspect="1"/>
          </p:cNvPicPr>
          <p:nvPr/>
        </p:nvPicPr>
        <p:blipFill>
          <a:blip r:embed="rId2"/>
          <a:stretch>
            <a:fillRect/>
          </a:stretch>
        </p:blipFill>
        <p:spPr>
          <a:xfrm>
            <a:off x="8146732" y="4582095"/>
            <a:ext cx="2619375" cy="1743075"/>
          </a:xfrm>
          <a:prstGeom prst="rect">
            <a:avLst/>
          </a:prstGeom>
        </p:spPr>
      </p:pic>
      <p:sp>
        <p:nvSpPr>
          <p:cNvPr id="8" name="Tekstvak 7">
            <a:extLst>
              <a:ext uri="{FF2B5EF4-FFF2-40B4-BE49-F238E27FC236}">
                <a16:creationId xmlns:a16="http://schemas.microsoft.com/office/drawing/2014/main" id="{F3BEFE93-4773-40F1-BEF0-483AF70BE3D4}"/>
              </a:ext>
            </a:extLst>
          </p:cNvPr>
          <p:cNvSpPr txBox="1"/>
          <p:nvPr/>
        </p:nvSpPr>
        <p:spPr>
          <a:xfrm>
            <a:off x="4812779" y="5863505"/>
            <a:ext cx="2903220" cy="461665"/>
          </a:xfrm>
          <a:prstGeom prst="rect">
            <a:avLst/>
          </a:prstGeom>
          <a:solidFill>
            <a:schemeClr val="accent6">
              <a:lumMod val="40000"/>
              <a:lumOff val="60000"/>
            </a:schemeClr>
          </a:solidFill>
        </p:spPr>
        <p:txBody>
          <a:bodyPr wrap="square" rtlCol="0">
            <a:spAutoFit/>
          </a:bodyPr>
          <a:lstStyle/>
          <a:p>
            <a:r>
              <a:rPr lang="nl-NL" sz="2400" dirty="0"/>
              <a:t>keukentafelgesprek</a:t>
            </a:r>
          </a:p>
        </p:txBody>
      </p:sp>
    </p:spTree>
    <p:extLst>
      <p:ext uri="{BB962C8B-B14F-4D97-AF65-F5344CB8AC3E}">
        <p14:creationId xmlns:p14="http://schemas.microsoft.com/office/powerpoint/2010/main" val="188944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99FA56-A179-4B47-A9E9-63E003C71DFF}"/>
              </a:ext>
            </a:extLst>
          </p:cNvPr>
          <p:cNvSpPr>
            <a:spLocks noGrp="1"/>
          </p:cNvSpPr>
          <p:nvPr>
            <p:ph type="title"/>
          </p:nvPr>
        </p:nvSpPr>
        <p:spPr/>
        <p:txBody>
          <a:bodyPr/>
          <a:lstStyle/>
          <a:p>
            <a:r>
              <a:rPr lang="nl-NL" dirty="0"/>
              <a:t>Wijkteams</a:t>
            </a:r>
          </a:p>
        </p:txBody>
      </p:sp>
      <p:sp>
        <p:nvSpPr>
          <p:cNvPr id="3" name="Tijdelijke aanduiding voor datum 2">
            <a:extLst>
              <a:ext uri="{FF2B5EF4-FFF2-40B4-BE49-F238E27FC236}">
                <a16:creationId xmlns:a16="http://schemas.microsoft.com/office/drawing/2014/main" id="{23415FA8-D97A-4E52-B103-7C2FBAC7A80C}"/>
              </a:ext>
            </a:extLst>
          </p:cNvPr>
          <p:cNvSpPr>
            <a:spLocks noGrp="1"/>
          </p:cNvSpPr>
          <p:nvPr>
            <p:ph type="dt" sz="half" idx="10"/>
          </p:nvPr>
        </p:nvSpPr>
        <p:spPr/>
        <p:txBody>
          <a:bodyPr/>
          <a:lstStyle/>
          <a:p>
            <a:fld id="{B6837ED8-77B1-4D92-8A4C-07939ECD182A}" type="datetime1">
              <a:rPr lang="nl-NL" noProof="0" smtClean="0"/>
              <a:t>3-11-2021</a:t>
            </a:fld>
            <a:endParaRPr lang="nl-NL" noProof="0"/>
          </a:p>
        </p:txBody>
      </p:sp>
      <p:sp>
        <p:nvSpPr>
          <p:cNvPr id="5" name="Tijdelijke aanduiding voor dianummer 4">
            <a:extLst>
              <a:ext uri="{FF2B5EF4-FFF2-40B4-BE49-F238E27FC236}">
                <a16:creationId xmlns:a16="http://schemas.microsoft.com/office/drawing/2014/main" id="{C91667AA-B9D0-4A3C-A025-FD3EF7B5A981}"/>
              </a:ext>
            </a:extLst>
          </p:cNvPr>
          <p:cNvSpPr>
            <a:spLocks noGrp="1"/>
          </p:cNvSpPr>
          <p:nvPr>
            <p:ph type="sldNum" sz="quarter" idx="12"/>
          </p:nvPr>
        </p:nvSpPr>
        <p:spPr/>
        <p:txBody>
          <a:bodyPr/>
          <a:lstStyle/>
          <a:p>
            <a:fld id="{45B76B8B-DE07-48A4-9913-B57A52F2F853}" type="slidenum">
              <a:rPr lang="nl-NL" noProof="0" smtClean="0"/>
              <a:t>43</a:t>
            </a:fld>
            <a:endParaRPr lang="nl-NL" noProof="0"/>
          </a:p>
        </p:txBody>
      </p:sp>
      <p:sp>
        <p:nvSpPr>
          <p:cNvPr id="9" name="Tekstvak 8">
            <a:extLst>
              <a:ext uri="{FF2B5EF4-FFF2-40B4-BE49-F238E27FC236}">
                <a16:creationId xmlns:a16="http://schemas.microsoft.com/office/drawing/2014/main" id="{E4E8D0C6-E7FD-404B-A273-AA8988166CA0}"/>
              </a:ext>
            </a:extLst>
          </p:cNvPr>
          <p:cNvSpPr txBox="1"/>
          <p:nvPr/>
        </p:nvSpPr>
        <p:spPr>
          <a:xfrm>
            <a:off x="371476" y="1127880"/>
            <a:ext cx="9952058" cy="1631216"/>
          </a:xfrm>
          <a:prstGeom prst="rect">
            <a:avLst/>
          </a:prstGeom>
          <a:noFill/>
        </p:spPr>
        <p:txBody>
          <a:bodyPr wrap="square">
            <a:spAutoFit/>
          </a:bodyPr>
          <a:lstStyle/>
          <a:p>
            <a:r>
              <a:rPr lang="nl-NL" sz="2000" dirty="0"/>
              <a:t>De meeste mensen redden zich prima zelf. Maar sommige mensen hebben hulp en ondersteuning nodig. Elke gemeente organiseert de toegang tot zorg of ondersteuning op eigen wijze. Sommige kiezen voor een </a:t>
            </a:r>
            <a:r>
              <a:rPr lang="nl-NL" sz="2000" dirty="0" err="1"/>
              <a:t>Wmo</a:t>
            </a:r>
            <a:r>
              <a:rPr lang="nl-NL" sz="2000" dirty="0"/>
              <a:t>-loket. En in veel gemeenten kunnen inwoners met hun hulpvraag terecht bij een </a:t>
            </a:r>
            <a:r>
              <a:rPr lang="nl-NL" sz="2000" b="1" dirty="0"/>
              <a:t>sociaal wijkteam. </a:t>
            </a:r>
          </a:p>
          <a:p>
            <a:r>
              <a:rPr lang="nl-NL" sz="2000" dirty="0"/>
              <a:t>De taken en verantwoordelijkheden van zo’n wijkteam verschillen per gemeente.</a:t>
            </a:r>
          </a:p>
        </p:txBody>
      </p:sp>
      <p:sp>
        <p:nvSpPr>
          <p:cNvPr id="11" name="Tekstvak 10">
            <a:extLst>
              <a:ext uri="{FF2B5EF4-FFF2-40B4-BE49-F238E27FC236}">
                <a16:creationId xmlns:a16="http://schemas.microsoft.com/office/drawing/2014/main" id="{874EAF66-C020-48CE-8378-010EC9C4A8D2}"/>
              </a:ext>
            </a:extLst>
          </p:cNvPr>
          <p:cNvSpPr txBox="1"/>
          <p:nvPr/>
        </p:nvSpPr>
        <p:spPr>
          <a:xfrm>
            <a:off x="371476" y="2996603"/>
            <a:ext cx="10944224" cy="2862322"/>
          </a:xfrm>
          <a:prstGeom prst="rect">
            <a:avLst/>
          </a:prstGeom>
          <a:noFill/>
        </p:spPr>
        <p:txBody>
          <a:bodyPr wrap="square">
            <a:spAutoFit/>
          </a:bodyPr>
          <a:lstStyle/>
          <a:p>
            <a:r>
              <a:rPr lang="nl-NL" sz="2000" dirty="0"/>
              <a:t>Sociale wijkteams zijn voor wijkbewoners het aanspreekpunt voor zorg, ondersteuning en activering. Het sociaal wijkteam ondersteunt bij vragen en problemen op het gebied van zorg en welzijn, jeugd en gezin, en wonen, werken en inkomen. Zoals financiële problemen, langdurige werkloosheid, opvoedingsvragen en ondersteuning op het gebied van wonen, welzijn en zorg. Ook mantelzorgers en vrijwilligers kunnen er terecht voor tips en adviezen. Wijkbewoners kunnen naar het wijkteam met goede ideeën die bijdragen aan de leefbaarheid in de wijk. Of omdat zij een steentje willen bijdragen door anderen te helpen. </a:t>
            </a:r>
          </a:p>
          <a:p>
            <a:endParaRPr lang="nl-NL" sz="2000" dirty="0"/>
          </a:p>
          <a:p>
            <a:r>
              <a:rPr lang="nl-NL" sz="2000" dirty="0">
                <a:hlinkClick r:id="rId2"/>
              </a:rPr>
              <a:t>https://www.stimulansz.nl/</a:t>
            </a:r>
            <a:r>
              <a:rPr lang="nl-NL" sz="2000">
                <a:hlinkClick r:id="rId2"/>
              </a:rPr>
              <a:t>sociale-wijkteams/</a:t>
            </a:r>
            <a:r>
              <a:rPr lang="nl-NL" sz="2000"/>
              <a:t> </a:t>
            </a:r>
            <a:endParaRPr lang="nl-NL" sz="2000" dirty="0"/>
          </a:p>
        </p:txBody>
      </p:sp>
    </p:spTree>
    <p:extLst>
      <p:ext uri="{BB962C8B-B14F-4D97-AF65-F5344CB8AC3E}">
        <p14:creationId xmlns:p14="http://schemas.microsoft.com/office/powerpoint/2010/main" val="14535123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0359C8A2-B6F4-4FC0-9A0E-63284301CE21}"/>
              </a:ext>
            </a:extLst>
          </p:cNvPr>
          <p:cNvSpPr txBox="1"/>
          <p:nvPr/>
        </p:nvSpPr>
        <p:spPr>
          <a:xfrm>
            <a:off x="733425" y="729734"/>
            <a:ext cx="9144000" cy="646331"/>
          </a:xfrm>
          <a:prstGeom prst="rect">
            <a:avLst/>
          </a:prstGeom>
          <a:noFill/>
        </p:spPr>
        <p:txBody>
          <a:bodyPr wrap="square">
            <a:spAutoFit/>
          </a:bodyPr>
          <a:lstStyle/>
          <a:p>
            <a:r>
              <a:rPr lang="nl-NL" sz="3600" dirty="0">
                <a:solidFill>
                  <a:schemeClr val="accent6"/>
                </a:solidFill>
                <a:effectLst/>
                <a:ea typeface="Calibri" panose="020F0502020204030204" pitchFamily="34" charset="0"/>
                <a:cs typeface="Times New Roman" panose="02020603050405020304" pitchFamily="18" charset="0"/>
              </a:rPr>
              <a:t>Leefbaarheid &amp; subsidie land; hoe werkt dat? </a:t>
            </a:r>
            <a:endParaRPr lang="nl-NL" sz="3600" dirty="0">
              <a:solidFill>
                <a:schemeClr val="accent6"/>
              </a:solidFill>
            </a:endParaRPr>
          </a:p>
        </p:txBody>
      </p:sp>
      <p:sp>
        <p:nvSpPr>
          <p:cNvPr id="8" name="Tekstvak 7">
            <a:extLst>
              <a:ext uri="{FF2B5EF4-FFF2-40B4-BE49-F238E27FC236}">
                <a16:creationId xmlns:a16="http://schemas.microsoft.com/office/drawing/2014/main" id="{9CE6CCEF-EFA8-4E06-B9A3-9871C199CDAD}"/>
              </a:ext>
            </a:extLst>
          </p:cNvPr>
          <p:cNvSpPr txBox="1"/>
          <p:nvPr/>
        </p:nvSpPr>
        <p:spPr>
          <a:xfrm>
            <a:off x="733425" y="2134195"/>
            <a:ext cx="6096000" cy="923330"/>
          </a:xfrm>
          <a:prstGeom prst="rect">
            <a:avLst/>
          </a:prstGeom>
          <a:noFill/>
        </p:spPr>
        <p:txBody>
          <a:bodyPr wrap="square">
            <a:spAutoFit/>
          </a:bodyPr>
          <a:lstStyle/>
          <a:p>
            <a:r>
              <a:rPr lang="nl-NL" dirty="0">
                <a:hlinkClick r:id="rId2"/>
              </a:rPr>
              <a:t>https://www.youtube.com/watch?v=EqIM8dUXUGs</a:t>
            </a:r>
            <a:r>
              <a:rPr lang="nl-NL" dirty="0"/>
              <a:t> </a:t>
            </a:r>
          </a:p>
          <a:p>
            <a:endParaRPr lang="nl-NL" dirty="0"/>
          </a:p>
          <a:p>
            <a:r>
              <a:rPr lang="nl-NL" dirty="0"/>
              <a:t>VSB fonds</a:t>
            </a:r>
          </a:p>
        </p:txBody>
      </p:sp>
      <p:sp>
        <p:nvSpPr>
          <p:cNvPr id="10" name="Tekstvak 9">
            <a:extLst>
              <a:ext uri="{FF2B5EF4-FFF2-40B4-BE49-F238E27FC236}">
                <a16:creationId xmlns:a16="http://schemas.microsoft.com/office/drawing/2014/main" id="{CA8AEC6D-2663-4948-9069-2BA1E1256F40}"/>
              </a:ext>
            </a:extLst>
          </p:cNvPr>
          <p:cNvSpPr txBox="1"/>
          <p:nvPr/>
        </p:nvSpPr>
        <p:spPr>
          <a:xfrm>
            <a:off x="733425" y="3815655"/>
            <a:ext cx="6096000" cy="923330"/>
          </a:xfrm>
          <a:prstGeom prst="rect">
            <a:avLst/>
          </a:prstGeom>
          <a:noFill/>
        </p:spPr>
        <p:txBody>
          <a:bodyPr wrap="square">
            <a:spAutoFit/>
          </a:bodyPr>
          <a:lstStyle/>
          <a:p>
            <a:r>
              <a:rPr lang="nl-NL" dirty="0">
                <a:hlinkClick r:id="rId3"/>
              </a:rPr>
              <a:t>https://www.oranjefonds.nl/geld-aanvragen</a:t>
            </a:r>
            <a:endParaRPr lang="nl-NL" dirty="0"/>
          </a:p>
          <a:p>
            <a:endParaRPr lang="nl-NL" dirty="0"/>
          </a:p>
          <a:p>
            <a:r>
              <a:rPr lang="nl-NL" dirty="0"/>
              <a:t>Oranje fonds; werkwijze en veel ideeën </a:t>
            </a:r>
          </a:p>
        </p:txBody>
      </p:sp>
    </p:spTree>
    <p:extLst>
      <p:ext uri="{BB962C8B-B14F-4D97-AF65-F5344CB8AC3E}">
        <p14:creationId xmlns:p14="http://schemas.microsoft.com/office/powerpoint/2010/main" val="19528900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EFE4EDBC-C85A-4A4C-AA6B-458E1A978E36}"/>
              </a:ext>
            </a:extLst>
          </p:cNvPr>
          <p:cNvSpPr/>
          <p:nvPr/>
        </p:nvSpPr>
        <p:spPr>
          <a:xfrm>
            <a:off x="840253" y="830274"/>
            <a:ext cx="1375889" cy="523220"/>
          </a:xfrm>
          <a:prstGeom prst="rect">
            <a:avLst/>
          </a:prstGeom>
        </p:spPr>
        <p:txBody>
          <a:bodyPr wrap="none">
            <a:spAutoFit/>
          </a:bodyPr>
          <a:lstStyle/>
          <a:p>
            <a:r>
              <a:rPr lang="nl-NL" sz="2800" b="1" dirty="0"/>
              <a:t>Optie 1:</a:t>
            </a:r>
          </a:p>
        </p:txBody>
      </p:sp>
      <p:sp>
        <p:nvSpPr>
          <p:cNvPr id="3" name="Rechthoek 2">
            <a:extLst>
              <a:ext uri="{FF2B5EF4-FFF2-40B4-BE49-F238E27FC236}">
                <a16:creationId xmlns:a16="http://schemas.microsoft.com/office/drawing/2014/main" id="{8D217761-7402-4028-B142-5C380A10051F}"/>
              </a:ext>
            </a:extLst>
          </p:cNvPr>
          <p:cNvSpPr/>
          <p:nvPr/>
        </p:nvSpPr>
        <p:spPr>
          <a:xfrm>
            <a:off x="1755412" y="2097323"/>
            <a:ext cx="3177024" cy="923330"/>
          </a:xfrm>
          <a:prstGeom prst="rect">
            <a:avLst/>
          </a:prstGeom>
          <a:noFill/>
        </p:spPr>
        <p:txBody>
          <a:bodyPr wrap="none" lIns="91440" tIns="45720" rIns="91440" bIns="45720">
            <a:spAutoFit/>
          </a:bodyPr>
          <a:lstStyle/>
          <a:p>
            <a:pPr algn="ctr"/>
            <a:r>
              <a:rPr lang="nl-NL" sz="5400" b="1" dirty="0">
                <a:ln w="22225">
                  <a:solidFill>
                    <a:schemeClr val="accent2"/>
                  </a:solidFill>
                  <a:prstDash val="solid"/>
                </a:ln>
                <a:solidFill>
                  <a:schemeClr val="accent2">
                    <a:lumMod val="40000"/>
                    <a:lumOff val="60000"/>
                  </a:schemeClr>
                </a:solidFill>
              </a:rPr>
              <a:t>Gemeente</a:t>
            </a:r>
          </a:p>
        </p:txBody>
      </p:sp>
      <p:sp>
        <p:nvSpPr>
          <p:cNvPr id="4" name="Rechthoek 3">
            <a:extLst>
              <a:ext uri="{FF2B5EF4-FFF2-40B4-BE49-F238E27FC236}">
                <a16:creationId xmlns:a16="http://schemas.microsoft.com/office/drawing/2014/main" id="{EAE5420D-C68A-4F80-A136-65E56C286B14}"/>
              </a:ext>
            </a:extLst>
          </p:cNvPr>
          <p:cNvSpPr/>
          <p:nvPr/>
        </p:nvSpPr>
        <p:spPr>
          <a:xfrm>
            <a:off x="2769484" y="3215910"/>
            <a:ext cx="2995435" cy="923330"/>
          </a:xfrm>
          <a:prstGeom prst="rect">
            <a:avLst/>
          </a:prstGeom>
          <a:noFill/>
        </p:spPr>
        <p:txBody>
          <a:bodyPr wrap="none" lIns="91440" tIns="45720" rIns="91440" bIns="45720">
            <a:spAutoFit/>
          </a:bodyPr>
          <a:lstStyle/>
          <a:p>
            <a:pPr algn="ctr"/>
            <a:r>
              <a:rPr lang="nl-NL"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Provincie </a:t>
            </a:r>
          </a:p>
        </p:txBody>
      </p:sp>
      <p:sp>
        <p:nvSpPr>
          <p:cNvPr id="5" name="Rechthoek 4">
            <a:extLst>
              <a:ext uri="{FF2B5EF4-FFF2-40B4-BE49-F238E27FC236}">
                <a16:creationId xmlns:a16="http://schemas.microsoft.com/office/drawing/2014/main" id="{4479C95B-3FD7-45D2-A33E-584D6CA20F1A}"/>
              </a:ext>
            </a:extLst>
          </p:cNvPr>
          <p:cNvSpPr/>
          <p:nvPr/>
        </p:nvSpPr>
        <p:spPr>
          <a:xfrm>
            <a:off x="4267201" y="4202348"/>
            <a:ext cx="3390480" cy="923330"/>
          </a:xfrm>
          <a:prstGeom prst="rect">
            <a:avLst/>
          </a:prstGeom>
          <a:noFill/>
        </p:spPr>
        <p:txBody>
          <a:bodyPr wrap="none" lIns="91440" tIns="45720" rIns="91440" bIns="45720">
            <a:spAutoFit/>
          </a:bodyPr>
          <a:lstStyle/>
          <a:p>
            <a:pPr algn="ctr"/>
            <a:r>
              <a:rPr lang="nl-NL"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Ministeries</a:t>
            </a:r>
            <a:endParaRPr lang="nl-NL"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Rechthoek 5">
            <a:extLst>
              <a:ext uri="{FF2B5EF4-FFF2-40B4-BE49-F238E27FC236}">
                <a16:creationId xmlns:a16="http://schemas.microsoft.com/office/drawing/2014/main" id="{58EF68B8-ABEE-46A4-9CBB-12FA69BC742F}"/>
              </a:ext>
            </a:extLst>
          </p:cNvPr>
          <p:cNvSpPr/>
          <p:nvPr/>
        </p:nvSpPr>
        <p:spPr>
          <a:xfrm>
            <a:off x="6257223" y="5275529"/>
            <a:ext cx="4347217" cy="923330"/>
          </a:xfrm>
          <a:prstGeom prst="rect">
            <a:avLst/>
          </a:prstGeom>
          <a:noFill/>
        </p:spPr>
        <p:txBody>
          <a:bodyPr wrap="none" lIns="91440" tIns="45720" rIns="91440" bIns="45720">
            <a:spAutoFit/>
          </a:bodyPr>
          <a:lstStyle/>
          <a:p>
            <a:pPr algn="ctr"/>
            <a:r>
              <a:rPr lang="nl-NL" sz="5400" b="1" cap="none" spc="0" dirty="0">
                <a:ln w="6600">
                  <a:solidFill>
                    <a:schemeClr val="accent2"/>
                  </a:solidFill>
                  <a:prstDash val="solid"/>
                </a:ln>
                <a:solidFill>
                  <a:srgbClr val="FFFFFF"/>
                </a:solidFill>
                <a:effectLst>
                  <a:outerShdw dist="38100" dir="2700000" algn="tl" rotWithShape="0">
                    <a:schemeClr val="accent2"/>
                  </a:outerShdw>
                </a:effectLst>
              </a:rPr>
              <a:t>Europese Unie</a:t>
            </a:r>
          </a:p>
        </p:txBody>
      </p:sp>
    </p:spTree>
    <p:extLst>
      <p:ext uri="{BB962C8B-B14F-4D97-AF65-F5344CB8AC3E}">
        <p14:creationId xmlns:p14="http://schemas.microsoft.com/office/powerpoint/2010/main" val="11248791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C6EED4DB-CDAC-4EA8-B728-E92826EDFCCE}"/>
              </a:ext>
            </a:extLst>
          </p:cNvPr>
          <p:cNvSpPr txBox="1"/>
          <p:nvPr/>
        </p:nvSpPr>
        <p:spPr>
          <a:xfrm>
            <a:off x="442884" y="539670"/>
            <a:ext cx="8300623" cy="523220"/>
          </a:xfrm>
          <a:prstGeom prst="rect">
            <a:avLst/>
          </a:prstGeom>
          <a:noFill/>
        </p:spPr>
        <p:txBody>
          <a:bodyPr wrap="square" rtlCol="0">
            <a:spAutoFit/>
          </a:bodyPr>
          <a:lstStyle/>
          <a:p>
            <a:r>
              <a:rPr lang="nl-NL" sz="2800" b="1" dirty="0"/>
              <a:t>Optie 2: andere manieren van financiële steun?!  </a:t>
            </a:r>
          </a:p>
        </p:txBody>
      </p:sp>
      <p:sp>
        <p:nvSpPr>
          <p:cNvPr id="4" name="Rechthoek 3">
            <a:extLst>
              <a:ext uri="{FF2B5EF4-FFF2-40B4-BE49-F238E27FC236}">
                <a16:creationId xmlns:a16="http://schemas.microsoft.com/office/drawing/2014/main" id="{C05B665E-85A8-4C4B-A667-744C951EC360}"/>
              </a:ext>
            </a:extLst>
          </p:cNvPr>
          <p:cNvSpPr/>
          <p:nvPr/>
        </p:nvSpPr>
        <p:spPr>
          <a:xfrm rot="21364847">
            <a:off x="811230" y="2267276"/>
            <a:ext cx="4598679" cy="646331"/>
          </a:xfrm>
          <a:prstGeom prst="rect">
            <a:avLst/>
          </a:prstGeom>
          <a:noFill/>
        </p:spPr>
        <p:txBody>
          <a:bodyPr wrap="square" lIns="91440" tIns="45720" rIns="91440" bIns="45720">
            <a:spAutoFit/>
          </a:bodyPr>
          <a:lstStyle/>
          <a:p>
            <a:pPr algn="ctr"/>
            <a:r>
              <a:rPr lang="nl-NL" sz="36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Aanvragen bij fondsen </a:t>
            </a:r>
          </a:p>
        </p:txBody>
      </p:sp>
      <p:sp>
        <p:nvSpPr>
          <p:cNvPr id="5" name="Rechthoek 4">
            <a:extLst>
              <a:ext uri="{FF2B5EF4-FFF2-40B4-BE49-F238E27FC236}">
                <a16:creationId xmlns:a16="http://schemas.microsoft.com/office/drawing/2014/main" id="{C3AD8182-E755-43AB-95AF-39629FFBE396}"/>
              </a:ext>
            </a:extLst>
          </p:cNvPr>
          <p:cNvSpPr/>
          <p:nvPr/>
        </p:nvSpPr>
        <p:spPr>
          <a:xfrm rot="389197">
            <a:off x="7638834" y="2239561"/>
            <a:ext cx="3649525" cy="923330"/>
          </a:xfrm>
          <a:prstGeom prst="rect">
            <a:avLst/>
          </a:prstGeom>
          <a:noFill/>
        </p:spPr>
        <p:txBody>
          <a:bodyPr wrap="none" lIns="91440" tIns="45720" rIns="91440" bIns="45720">
            <a:spAutoFit/>
          </a:bodyPr>
          <a:lstStyle/>
          <a:p>
            <a:pPr algn="ctr"/>
            <a:r>
              <a:rPr lang="nl-NL" sz="44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Crowdfunding</a:t>
            </a:r>
            <a:r>
              <a:rPr lang="nl-NL"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p>
        </p:txBody>
      </p:sp>
      <p:sp>
        <p:nvSpPr>
          <p:cNvPr id="6" name="Rechthoek 5">
            <a:extLst>
              <a:ext uri="{FF2B5EF4-FFF2-40B4-BE49-F238E27FC236}">
                <a16:creationId xmlns:a16="http://schemas.microsoft.com/office/drawing/2014/main" id="{B49EC4B2-F73E-4257-8C1D-2CC4D100286D}"/>
              </a:ext>
            </a:extLst>
          </p:cNvPr>
          <p:cNvSpPr/>
          <p:nvPr/>
        </p:nvSpPr>
        <p:spPr>
          <a:xfrm rot="315890">
            <a:off x="2413731" y="3133003"/>
            <a:ext cx="3478837" cy="923330"/>
          </a:xfrm>
          <a:prstGeom prst="rect">
            <a:avLst/>
          </a:prstGeom>
          <a:noFill/>
        </p:spPr>
        <p:txBody>
          <a:bodyPr wrap="none" lIns="91440" tIns="45720" rIns="91440" bIns="45720">
            <a:spAutoFit/>
          </a:bodyPr>
          <a:lstStyle/>
          <a:p>
            <a:pPr algn="ctr"/>
            <a:r>
              <a:rPr lang="nl-NL"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Sponsoring </a:t>
            </a:r>
          </a:p>
        </p:txBody>
      </p:sp>
      <p:sp>
        <p:nvSpPr>
          <p:cNvPr id="7" name="Rechthoek 6">
            <a:extLst>
              <a:ext uri="{FF2B5EF4-FFF2-40B4-BE49-F238E27FC236}">
                <a16:creationId xmlns:a16="http://schemas.microsoft.com/office/drawing/2014/main" id="{2D375B66-A67F-4414-9B0E-F77AE3D5E3C9}"/>
              </a:ext>
            </a:extLst>
          </p:cNvPr>
          <p:cNvSpPr/>
          <p:nvPr/>
        </p:nvSpPr>
        <p:spPr>
          <a:xfrm rot="927796">
            <a:off x="6114462" y="3137976"/>
            <a:ext cx="4193969"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nl-NL" sz="4000" b="1" cap="none" spc="0" dirty="0">
                <a:ln/>
                <a:solidFill>
                  <a:schemeClr val="accent4"/>
                </a:solidFill>
                <a:effectLst/>
              </a:rPr>
              <a:t>Donaties en giften </a:t>
            </a:r>
          </a:p>
        </p:txBody>
      </p:sp>
      <p:sp>
        <p:nvSpPr>
          <p:cNvPr id="8" name="Rechthoek 7">
            <a:extLst>
              <a:ext uri="{FF2B5EF4-FFF2-40B4-BE49-F238E27FC236}">
                <a16:creationId xmlns:a16="http://schemas.microsoft.com/office/drawing/2014/main" id="{463D3877-2C1F-46A6-A718-10006E5A7B31}"/>
              </a:ext>
            </a:extLst>
          </p:cNvPr>
          <p:cNvSpPr/>
          <p:nvPr/>
        </p:nvSpPr>
        <p:spPr>
          <a:xfrm rot="21270411">
            <a:off x="7179512" y="4716344"/>
            <a:ext cx="4086054" cy="769441"/>
          </a:xfrm>
          <a:prstGeom prst="rect">
            <a:avLst/>
          </a:prstGeom>
          <a:noFill/>
        </p:spPr>
        <p:txBody>
          <a:bodyPr wrap="none" lIns="91440" tIns="45720" rIns="91440" bIns="45720">
            <a:spAutoFit/>
          </a:bodyPr>
          <a:lstStyle/>
          <a:p>
            <a:pPr algn="ctr"/>
            <a:r>
              <a:rPr lang="nl-NL" sz="4400" b="1" cap="none" spc="50" dirty="0">
                <a:ln w="9525" cmpd="sng">
                  <a:solidFill>
                    <a:schemeClr val="accent1"/>
                  </a:solidFill>
                  <a:prstDash val="solid"/>
                </a:ln>
                <a:solidFill>
                  <a:srgbClr val="70AD47">
                    <a:tint val="1000"/>
                  </a:srgbClr>
                </a:solidFill>
                <a:effectLst>
                  <a:glow rad="38100">
                    <a:schemeClr val="accent1">
                      <a:alpha val="40000"/>
                    </a:schemeClr>
                  </a:glow>
                </a:effectLst>
              </a:rPr>
              <a:t>Inkomsten via …</a:t>
            </a:r>
          </a:p>
        </p:txBody>
      </p:sp>
      <p:sp>
        <p:nvSpPr>
          <p:cNvPr id="9" name="Rechthoek 8">
            <a:extLst>
              <a:ext uri="{FF2B5EF4-FFF2-40B4-BE49-F238E27FC236}">
                <a16:creationId xmlns:a16="http://schemas.microsoft.com/office/drawing/2014/main" id="{B39FBFD3-5FF8-47C3-9C0B-AA70CBC148B9}"/>
              </a:ext>
            </a:extLst>
          </p:cNvPr>
          <p:cNvSpPr/>
          <p:nvPr/>
        </p:nvSpPr>
        <p:spPr>
          <a:xfrm rot="20782633">
            <a:off x="1052788" y="4673747"/>
            <a:ext cx="4504695" cy="523220"/>
          </a:xfrm>
          <a:prstGeom prst="rect">
            <a:avLst/>
          </a:prstGeom>
          <a:noFill/>
        </p:spPr>
        <p:txBody>
          <a:bodyPr wrap="none" lIns="91440" tIns="45720" rIns="91440" bIns="45720">
            <a:spAutoFit/>
          </a:bodyPr>
          <a:lstStyle/>
          <a:p>
            <a:pPr algn="ctr"/>
            <a:r>
              <a:rPr lang="nl-NL" sz="2800" b="0" cap="none" spc="0" dirty="0">
                <a:ln w="0"/>
                <a:solidFill>
                  <a:srgbClr val="FF0000"/>
                </a:solidFill>
                <a:effectLst/>
              </a:rPr>
              <a:t>Werken met het bedrijfsleven</a:t>
            </a:r>
          </a:p>
        </p:txBody>
      </p:sp>
      <p:sp>
        <p:nvSpPr>
          <p:cNvPr id="10" name="Rechthoek 9">
            <a:extLst>
              <a:ext uri="{FF2B5EF4-FFF2-40B4-BE49-F238E27FC236}">
                <a16:creationId xmlns:a16="http://schemas.microsoft.com/office/drawing/2014/main" id="{9A19A7F6-3A39-4B60-9640-6649FB1F637D}"/>
              </a:ext>
            </a:extLst>
          </p:cNvPr>
          <p:cNvSpPr/>
          <p:nvPr/>
        </p:nvSpPr>
        <p:spPr>
          <a:xfrm rot="21210575">
            <a:off x="3627162" y="5351811"/>
            <a:ext cx="2961756" cy="954107"/>
          </a:xfrm>
          <a:prstGeom prst="rect">
            <a:avLst/>
          </a:prstGeom>
          <a:noFill/>
        </p:spPr>
        <p:txBody>
          <a:bodyPr wrap="square" lIns="91440" tIns="45720" rIns="91440" bIns="45720">
            <a:spAutoFit/>
          </a:bodyPr>
          <a:lstStyle/>
          <a:p>
            <a:pPr algn="ctr"/>
            <a:r>
              <a:rPr lang="nl-NL" b="1" dirty="0"/>
              <a:t> </a:t>
            </a:r>
            <a:r>
              <a:rPr lang="nl-NL" sz="2800" b="1" spc="50" dirty="0">
                <a:ln w="9525" cmpd="sng">
                  <a:solidFill>
                    <a:schemeClr val="accent1"/>
                  </a:solidFill>
                  <a:prstDash val="solid"/>
                </a:ln>
                <a:solidFill>
                  <a:srgbClr val="70AD47">
                    <a:tint val="1000"/>
                  </a:srgbClr>
                </a:solidFill>
                <a:effectLst>
                  <a:glow rad="38100">
                    <a:schemeClr val="accent1">
                      <a:alpha val="40000"/>
                    </a:schemeClr>
                  </a:glow>
                </a:effectLst>
              </a:rPr>
              <a:t>Zoek een mediapartner</a:t>
            </a:r>
            <a:endParaRPr lang="nl-NL"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12781145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43C4F10D-5220-4047-980C-AFCB589B13A7}"/>
              </a:ext>
            </a:extLst>
          </p:cNvPr>
          <p:cNvSpPr>
            <a:spLocks noGrp="1"/>
          </p:cNvSpPr>
          <p:nvPr>
            <p:ph type="ctrTitle"/>
          </p:nvPr>
        </p:nvSpPr>
        <p:spPr>
          <a:xfrm>
            <a:off x="643468" y="643467"/>
            <a:ext cx="4620584" cy="4567137"/>
          </a:xfrm>
        </p:spPr>
        <p:txBody>
          <a:bodyPr>
            <a:normAutofit/>
          </a:bodyPr>
          <a:lstStyle/>
          <a:p>
            <a:pPr algn="l"/>
            <a:r>
              <a:rPr lang="nl-NL" sz="4400" dirty="0"/>
              <a:t>Succes met leren! </a:t>
            </a:r>
          </a:p>
        </p:txBody>
      </p:sp>
      <p:pic>
        <p:nvPicPr>
          <p:cNvPr id="4" name="Afbeelding 3">
            <a:extLst>
              <a:ext uri="{FF2B5EF4-FFF2-40B4-BE49-F238E27FC236}">
                <a16:creationId xmlns:a16="http://schemas.microsoft.com/office/drawing/2014/main" id="{722F9569-8D3A-4C7A-AEC8-31D65E6D671A}"/>
              </a:ext>
            </a:extLst>
          </p:cNvPr>
          <p:cNvPicPr>
            <a:picLocks noChangeAspect="1"/>
          </p:cNvPicPr>
          <p:nvPr/>
        </p:nvPicPr>
        <p:blipFill rotWithShape="1">
          <a:blip r:embed="rId2"/>
          <a:srcRect t="1552" r="-1" b="-1"/>
          <a:stretch/>
        </p:blipFill>
        <p:spPr>
          <a:xfrm>
            <a:off x="6655482" y="643467"/>
            <a:ext cx="4843822" cy="5571066"/>
          </a:xfrm>
          <a:prstGeom prst="rect">
            <a:avLst/>
          </a:prstGeom>
        </p:spPr>
      </p:pic>
    </p:spTree>
    <p:extLst>
      <p:ext uri="{BB962C8B-B14F-4D97-AF65-F5344CB8AC3E}">
        <p14:creationId xmlns:p14="http://schemas.microsoft.com/office/powerpoint/2010/main" val="379726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5AF1F6EF-CE13-4AE7-AEC8-C5ECE21CF003}"/>
              </a:ext>
            </a:extLst>
          </p:cNvPr>
          <p:cNvSpPr txBox="1"/>
          <p:nvPr/>
        </p:nvSpPr>
        <p:spPr>
          <a:xfrm>
            <a:off x="891540" y="628650"/>
            <a:ext cx="7658100" cy="646331"/>
          </a:xfrm>
          <a:prstGeom prst="rect">
            <a:avLst/>
          </a:prstGeom>
          <a:noFill/>
        </p:spPr>
        <p:txBody>
          <a:bodyPr wrap="square" rtlCol="0">
            <a:spAutoFit/>
          </a:bodyPr>
          <a:lstStyle/>
          <a:p>
            <a:r>
              <a:rPr lang="nl-NL" sz="3200" dirty="0"/>
              <a:t>Twee nieuwe </a:t>
            </a:r>
            <a:r>
              <a:rPr lang="nl-NL" sz="3600" dirty="0"/>
              <a:t>begrippen</a:t>
            </a:r>
            <a:r>
              <a:rPr lang="nl-NL" sz="3200" dirty="0"/>
              <a:t> </a:t>
            </a:r>
          </a:p>
        </p:txBody>
      </p:sp>
      <p:sp>
        <p:nvSpPr>
          <p:cNvPr id="6" name="Tekstvak 5">
            <a:extLst>
              <a:ext uri="{FF2B5EF4-FFF2-40B4-BE49-F238E27FC236}">
                <a16:creationId xmlns:a16="http://schemas.microsoft.com/office/drawing/2014/main" id="{848F094B-0F71-4EBC-A383-2BC5A380DFEC}"/>
              </a:ext>
            </a:extLst>
          </p:cNvPr>
          <p:cNvSpPr txBox="1"/>
          <p:nvPr/>
        </p:nvSpPr>
        <p:spPr>
          <a:xfrm>
            <a:off x="891540" y="1747004"/>
            <a:ext cx="9601200" cy="523220"/>
          </a:xfrm>
          <a:prstGeom prst="rect">
            <a:avLst/>
          </a:prstGeom>
          <a:noFill/>
        </p:spPr>
        <p:txBody>
          <a:bodyPr wrap="square">
            <a:spAutoFit/>
          </a:bodyPr>
          <a:lstStyle/>
          <a:p>
            <a:r>
              <a:rPr lang="nl-NL" sz="2800" dirty="0">
                <a:solidFill>
                  <a:schemeClr val="accent1"/>
                </a:solidFill>
              </a:rPr>
              <a:t>1. Sociaal maatschappelijke uitdagingen en sociale innovatie </a:t>
            </a:r>
          </a:p>
        </p:txBody>
      </p:sp>
      <p:sp>
        <p:nvSpPr>
          <p:cNvPr id="8" name="Tekstvak 7">
            <a:extLst>
              <a:ext uri="{FF2B5EF4-FFF2-40B4-BE49-F238E27FC236}">
                <a16:creationId xmlns:a16="http://schemas.microsoft.com/office/drawing/2014/main" id="{2DBBD325-3C1C-47A8-A934-BA9F05E3C335}"/>
              </a:ext>
            </a:extLst>
          </p:cNvPr>
          <p:cNvSpPr txBox="1"/>
          <p:nvPr/>
        </p:nvSpPr>
        <p:spPr>
          <a:xfrm>
            <a:off x="891540" y="2571661"/>
            <a:ext cx="9890760" cy="1477328"/>
          </a:xfrm>
          <a:prstGeom prst="rect">
            <a:avLst/>
          </a:prstGeom>
          <a:noFill/>
        </p:spPr>
        <p:txBody>
          <a:bodyPr wrap="square">
            <a:spAutoFit/>
          </a:bodyPr>
          <a:lstStyle/>
          <a:p>
            <a:r>
              <a:rPr lang="nl-NL" dirty="0"/>
              <a:t>Je kent de 3 belangrijke maatschappelijke uitdagingen die nu spelen.</a:t>
            </a:r>
          </a:p>
          <a:p>
            <a:endParaRPr lang="nl-NL" dirty="0"/>
          </a:p>
          <a:p>
            <a:r>
              <a:rPr lang="nl-NL" dirty="0"/>
              <a:t>Sociale innovatie als middel om maatschappelijke problemen het hoofd te bieden. </a:t>
            </a:r>
          </a:p>
          <a:p>
            <a:endParaRPr lang="nl-NL" dirty="0"/>
          </a:p>
          <a:p>
            <a:r>
              <a:rPr lang="nl-NL" dirty="0"/>
              <a:t>Je kunt het begrip uitleggen en je kent de werkwijze van “sociale innovatie” volgens </a:t>
            </a:r>
            <a:r>
              <a:rPr lang="nl-NL" dirty="0" err="1"/>
              <a:t>Movisie</a:t>
            </a:r>
            <a:r>
              <a:rPr lang="nl-NL" dirty="0"/>
              <a:t>.</a:t>
            </a:r>
          </a:p>
        </p:txBody>
      </p:sp>
    </p:spTree>
    <p:extLst>
      <p:ext uri="{BB962C8B-B14F-4D97-AF65-F5344CB8AC3E}">
        <p14:creationId xmlns:p14="http://schemas.microsoft.com/office/powerpoint/2010/main" val="796401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5F8E345B-066A-4EFF-B234-0923A72CE3B1}"/>
              </a:ext>
            </a:extLst>
          </p:cNvPr>
          <p:cNvGraphicFramePr>
            <a:graphicFrameLocks noGrp="1"/>
          </p:cNvGraphicFramePr>
          <p:nvPr>
            <p:extLst>
              <p:ext uri="{D42A27DB-BD31-4B8C-83A1-F6EECF244321}">
                <p14:modId xmlns:p14="http://schemas.microsoft.com/office/powerpoint/2010/main" val="2803155650"/>
              </p:ext>
            </p:extLst>
          </p:nvPr>
        </p:nvGraphicFramePr>
        <p:xfrm>
          <a:off x="597983" y="1700947"/>
          <a:ext cx="9953811" cy="3249867"/>
        </p:xfrm>
        <a:graphic>
          <a:graphicData uri="http://schemas.openxmlformats.org/drawingml/2006/table">
            <a:tbl>
              <a:tblPr firstRow="1" firstCol="1" bandRow="1">
                <a:tableStyleId>{5C22544A-7EE6-4342-B048-85BDC9FD1C3A}</a:tableStyleId>
              </a:tblPr>
              <a:tblGrid>
                <a:gridCol w="2497790">
                  <a:extLst>
                    <a:ext uri="{9D8B030D-6E8A-4147-A177-3AD203B41FA5}">
                      <a16:colId xmlns:a16="http://schemas.microsoft.com/office/drawing/2014/main" val="629591440"/>
                    </a:ext>
                  </a:extLst>
                </a:gridCol>
                <a:gridCol w="7456021">
                  <a:extLst>
                    <a:ext uri="{9D8B030D-6E8A-4147-A177-3AD203B41FA5}">
                      <a16:colId xmlns:a16="http://schemas.microsoft.com/office/drawing/2014/main" val="4287175508"/>
                    </a:ext>
                  </a:extLst>
                </a:gridCol>
              </a:tblGrid>
              <a:tr h="3144738">
                <a:tc>
                  <a:txBody>
                    <a:bodyPr/>
                    <a:lstStyle/>
                    <a:p>
                      <a:pPr>
                        <a:lnSpc>
                          <a:spcPct val="107000"/>
                        </a:lnSpc>
                        <a:spcAft>
                          <a:spcPts val="0"/>
                        </a:spcAft>
                      </a:pPr>
                      <a:r>
                        <a:rPr lang="nl-NL" sz="1800" dirty="0">
                          <a:effectLst/>
                        </a:rPr>
                        <a:t>Sociaal maatschappelijke uitdagingen </a:t>
                      </a:r>
                    </a:p>
                    <a:p>
                      <a:pPr>
                        <a:lnSpc>
                          <a:spcPct val="107000"/>
                        </a:lnSpc>
                        <a:spcAft>
                          <a:spcPts val="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&gt; WMO 2015</a:t>
                      </a:r>
                    </a:p>
                  </a:txBody>
                  <a:tcPr marL="68580" marR="68580" marT="0" marB="0"/>
                </a:tc>
                <a:tc>
                  <a:txBody>
                    <a:bodyPr/>
                    <a:lstStyle/>
                    <a:p>
                      <a:pPr>
                        <a:lnSpc>
                          <a:spcPct val="107000"/>
                        </a:lnSpc>
                        <a:spcAft>
                          <a:spcPts val="0"/>
                        </a:spcAft>
                      </a:pPr>
                      <a:r>
                        <a:rPr lang="nl-NL" sz="1600" dirty="0">
                          <a:effectLst/>
                        </a:rPr>
                        <a:t>In </a:t>
                      </a:r>
                      <a:r>
                        <a:rPr lang="nl-NL" sz="2400" dirty="0">
                          <a:effectLst/>
                        </a:rPr>
                        <a:t>2018</a:t>
                      </a:r>
                      <a:r>
                        <a:rPr lang="nl-NL" sz="1600" dirty="0">
                          <a:effectLst/>
                        </a:rPr>
                        <a:t> benoemde het kabinet een lijst met maatschappelijke problemen zoals: </a:t>
                      </a:r>
                    </a:p>
                    <a:p>
                      <a:pPr marL="342900" lvl="0" indent="-342900">
                        <a:lnSpc>
                          <a:spcPct val="107000"/>
                        </a:lnSpc>
                        <a:spcAft>
                          <a:spcPts val="0"/>
                        </a:spcAft>
                        <a:buFont typeface="Symbol" panose="05050102010706020507" pitchFamily="18" charset="2"/>
                        <a:buChar char=""/>
                      </a:pPr>
                      <a:r>
                        <a:rPr lang="nl-NL" sz="1600" dirty="0">
                          <a:effectLst/>
                        </a:rPr>
                        <a:t>Samen aan de slag voor het klimaat</a:t>
                      </a:r>
                    </a:p>
                    <a:p>
                      <a:pPr marL="342900" lvl="0" indent="-342900">
                        <a:lnSpc>
                          <a:spcPct val="107000"/>
                        </a:lnSpc>
                        <a:spcAft>
                          <a:spcPts val="0"/>
                        </a:spcAft>
                        <a:buFont typeface="Symbol" panose="05050102010706020507" pitchFamily="18" charset="2"/>
                        <a:buChar char=""/>
                      </a:pPr>
                      <a:r>
                        <a:rPr lang="nl-NL" sz="1600" dirty="0">
                          <a:effectLst/>
                        </a:rPr>
                        <a:t>Toekomstbestendig wonen</a:t>
                      </a:r>
                    </a:p>
                    <a:p>
                      <a:pPr marL="342900" lvl="0" indent="-342900">
                        <a:lnSpc>
                          <a:spcPct val="107000"/>
                        </a:lnSpc>
                        <a:spcAft>
                          <a:spcPts val="0"/>
                        </a:spcAft>
                        <a:buFont typeface="Symbol" panose="05050102010706020507" pitchFamily="18" charset="2"/>
                        <a:buChar char=""/>
                      </a:pPr>
                      <a:r>
                        <a:rPr lang="nl-NL" sz="1600" dirty="0">
                          <a:effectLst/>
                        </a:rPr>
                        <a:t>Meer aandacht voor de zorg en het sociale domein.</a:t>
                      </a:r>
                    </a:p>
                    <a:p>
                      <a:pPr>
                        <a:lnSpc>
                          <a:spcPct val="107000"/>
                        </a:lnSpc>
                        <a:spcAft>
                          <a:spcPts val="0"/>
                        </a:spcAft>
                      </a:pPr>
                      <a:r>
                        <a:rPr lang="nl-NL" sz="1600" dirty="0">
                          <a:effectLst/>
                        </a:rPr>
                        <a:t>Voor de aanpak hiervan werd een grote subsidie beschikbaar gesteld.</a:t>
                      </a:r>
                    </a:p>
                    <a:p>
                      <a:pPr>
                        <a:lnSpc>
                          <a:spcPct val="107000"/>
                        </a:lnSpc>
                        <a:spcAft>
                          <a:spcPts val="0"/>
                        </a:spcAft>
                      </a:pPr>
                      <a:r>
                        <a:rPr lang="nl-NL" sz="1600" dirty="0">
                          <a:effectLst/>
                        </a:rPr>
                        <a:t> </a:t>
                      </a:r>
                    </a:p>
                    <a:p>
                      <a:pPr>
                        <a:lnSpc>
                          <a:spcPct val="107000"/>
                        </a:lnSpc>
                        <a:spcAft>
                          <a:spcPts val="0"/>
                        </a:spcAft>
                      </a:pPr>
                      <a:r>
                        <a:rPr lang="nl-NL" sz="1600" dirty="0">
                          <a:effectLst/>
                        </a:rPr>
                        <a:t>Om hier een oplossing voor te vinden, ontstond een nieuwe werkwijze;  ‘sociale innovatie’. Door samenwerking tussen allerlei mensen met verschillende achtergronden en door oog te hebben voor de sociale kant van de problemen, worden duurzame en innovatieve oplossingen gevonden.  De overheid is wel betrokken maar is een gelijkwaardige partner.  </a:t>
                      </a:r>
                    </a:p>
                    <a:p>
                      <a:pPr>
                        <a:lnSpc>
                          <a:spcPct val="107000"/>
                        </a:lnSpc>
                        <a:spcAft>
                          <a:spcPts val="0"/>
                        </a:spcAft>
                      </a:pPr>
                      <a:r>
                        <a:rPr lang="nl-NL" sz="1600" dirty="0">
                          <a:effectLst/>
                        </a:rPr>
                        <a:t> </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90109920"/>
                  </a:ext>
                </a:extLst>
              </a:tr>
            </a:tbl>
          </a:graphicData>
        </a:graphic>
      </p:graphicFrame>
    </p:spTree>
    <p:extLst>
      <p:ext uri="{BB962C8B-B14F-4D97-AF65-F5344CB8AC3E}">
        <p14:creationId xmlns:p14="http://schemas.microsoft.com/office/powerpoint/2010/main" val="3058213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1F6031-E2EF-4CFE-B9EE-1197B2999C72}"/>
              </a:ext>
            </a:extLst>
          </p:cNvPr>
          <p:cNvSpPr>
            <a:spLocks noGrp="1"/>
          </p:cNvSpPr>
          <p:nvPr>
            <p:ph type="title"/>
          </p:nvPr>
        </p:nvSpPr>
        <p:spPr/>
        <p:txBody>
          <a:bodyPr/>
          <a:lstStyle/>
          <a:p>
            <a:r>
              <a:rPr lang="nl-NL" dirty="0"/>
              <a:t>Wat is sociale innovatie?</a:t>
            </a:r>
          </a:p>
        </p:txBody>
      </p:sp>
      <p:sp>
        <p:nvSpPr>
          <p:cNvPr id="4" name="Tekstvak 3">
            <a:extLst>
              <a:ext uri="{FF2B5EF4-FFF2-40B4-BE49-F238E27FC236}">
                <a16:creationId xmlns:a16="http://schemas.microsoft.com/office/drawing/2014/main" id="{BD67BE34-4CE0-4937-92DE-48BEBF24AAB5}"/>
              </a:ext>
            </a:extLst>
          </p:cNvPr>
          <p:cNvSpPr txBox="1"/>
          <p:nvPr/>
        </p:nvSpPr>
        <p:spPr>
          <a:xfrm>
            <a:off x="909320" y="1514604"/>
            <a:ext cx="5186680" cy="4401205"/>
          </a:xfrm>
          <a:prstGeom prst="rect">
            <a:avLst/>
          </a:prstGeom>
          <a:noFill/>
        </p:spPr>
        <p:txBody>
          <a:bodyPr wrap="square">
            <a:spAutoFit/>
          </a:bodyPr>
          <a:lstStyle/>
          <a:p>
            <a:r>
              <a:rPr lang="nl-NL" sz="2000" dirty="0"/>
              <a:t>Complexe sociale vraagstukken zoals armoede, eenzaamheid en werkloosheiddagen ons uit om tot andere oplossingsrichtingen te komen. </a:t>
            </a:r>
          </a:p>
          <a:p>
            <a:endParaRPr lang="nl-NL" sz="2000" dirty="0"/>
          </a:p>
          <a:p>
            <a:r>
              <a:rPr lang="nl-NL" sz="2000" dirty="0"/>
              <a:t>Met sociale innovatie wordt de kennis en kunde benut van mensen met verschillende achtergronden. </a:t>
            </a:r>
          </a:p>
          <a:p>
            <a:endParaRPr lang="nl-NL" sz="2000" dirty="0"/>
          </a:p>
          <a:p>
            <a:r>
              <a:rPr lang="nl-NL" sz="2000" dirty="0"/>
              <a:t>Dit gebeurt in een </a:t>
            </a:r>
            <a:r>
              <a:rPr lang="nl-NL" sz="2000" dirty="0" err="1"/>
              <a:t>transdisciplinaire</a:t>
            </a:r>
            <a:r>
              <a:rPr lang="nl-NL" sz="2000" dirty="0"/>
              <a:t> samenwerking waarin verschillende soorten kennis (van ervaringskennis, professionele kennis tot wetenschappelijke kennis) op een gelijkwaardige manier gewaardeerd en benut worden. </a:t>
            </a:r>
          </a:p>
        </p:txBody>
      </p:sp>
      <p:pic>
        <p:nvPicPr>
          <p:cNvPr id="5" name="Afbeelding 4">
            <a:extLst>
              <a:ext uri="{FF2B5EF4-FFF2-40B4-BE49-F238E27FC236}">
                <a16:creationId xmlns:a16="http://schemas.microsoft.com/office/drawing/2014/main" id="{B081942F-508D-4DF5-ADA4-CA96F12983D2}"/>
              </a:ext>
            </a:extLst>
          </p:cNvPr>
          <p:cNvPicPr>
            <a:picLocks noChangeAspect="1"/>
          </p:cNvPicPr>
          <p:nvPr/>
        </p:nvPicPr>
        <p:blipFill>
          <a:blip r:embed="rId2"/>
          <a:stretch>
            <a:fillRect/>
          </a:stretch>
        </p:blipFill>
        <p:spPr>
          <a:xfrm>
            <a:off x="7241236" y="581481"/>
            <a:ext cx="4183684" cy="3133725"/>
          </a:xfrm>
          <a:prstGeom prst="rect">
            <a:avLst/>
          </a:prstGeom>
        </p:spPr>
      </p:pic>
      <p:sp>
        <p:nvSpPr>
          <p:cNvPr id="7" name="Tekstvak 6">
            <a:extLst>
              <a:ext uri="{FF2B5EF4-FFF2-40B4-BE49-F238E27FC236}">
                <a16:creationId xmlns:a16="http://schemas.microsoft.com/office/drawing/2014/main" id="{FCE37861-7AD0-4662-956B-E0FD53EF5F31}"/>
              </a:ext>
            </a:extLst>
          </p:cNvPr>
          <p:cNvSpPr txBox="1"/>
          <p:nvPr/>
        </p:nvSpPr>
        <p:spPr>
          <a:xfrm>
            <a:off x="6885153" y="4146889"/>
            <a:ext cx="4895850" cy="2031325"/>
          </a:xfrm>
          <a:prstGeom prst="rect">
            <a:avLst/>
          </a:prstGeom>
          <a:noFill/>
        </p:spPr>
        <p:txBody>
          <a:bodyPr wrap="square">
            <a:spAutoFit/>
          </a:bodyPr>
          <a:lstStyle/>
          <a:p>
            <a:pPr algn="r"/>
            <a:r>
              <a:rPr lang="nl-NL" i="1" dirty="0"/>
              <a:t>Een veel gebruikte definitie van sociale innovatie</a:t>
            </a:r>
          </a:p>
          <a:p>
            <a:pPr algn="r"/>
            <a:r>
              <a:rPr lang="nl-NL" i="1" dirty="0"/>
              <a:t>‘Sociale innovatie is de ontwikkeling en implementatie van nieuwe ideeën (producten,</a:t>
            </a:r>
          </a:p>
          <a:p>
            <a:pPr algn="r"/>
            <a:r>
              <a:rPr lang="nl-NL" i="1" dirty="0"/>
              <a:t>diensten en modellen) om aan de sociale behoeften te voldoen en het creëren van nieuwe</a:t>
            </a:r>
          </a:p>
          <a:p>
            <a:pPr algn="r"/>
            <a:r>
              <a:rPr lang="nl-NL" i="1" dirty="0"/>
              <a:t>sociale relaties of samenwerkingsverbanden’ (European </a:t>
            </a:r>
            <a:r>
              <a:rPr lang="nl-NL" i="1" dirty="0" err="1"/>
              <a:t>Commission</a:t>
            </a:r>
            <a:r>
              <a:rPr lang="nl-NL" i="1" dirty="0"/>
              <a:t>, 2013). </a:t>
            </a:r>
          </a:p>
        </p:txBody>
      </p:sp>
    </p:spTree>
    <p:extLst>
      <p:ext uri="{BB962C8B-B14F-4D97-AF65-F5344CB8AC3E}">
        <p14:creationId xmlns:p14="http://schemas.microsoft.com/office/powerpoint/2010/main" val="134569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348E29-F8D0-41AF-AB36-15AE2E4281F4}"/>
              </a:ext>
            </a:extLst>
          </p:cNvPr>
          <p:cNvSpPr>
            <a:spLocks noGrp="1"/>
          </p:cNvSpPr>
          <p:nvPr>
            <p:ph type="title"/>
          </p:nvPr>
        </p:nvSpPr>
        <p:spPr>
          <a:xfrm>
            <a:off x="657225" y="365125"/>
            <a:ext cx="10515600" cy="1325563"/>
          </a:xfrm>
        </p:spPr>
        <p:txBody>
          <a:bodyPr/>
          <a:lstStyle/>
          <a:p>
            <a:r>
              <a:rPr lang="nl-NL" dirty="0"/>
              <a:t>Voorbeelden?</a:t>
            </a:r>
          </a:p>
        </p:txBody>
      </p:sp>
      <p:sp>
        <p:nvSpPr>
          <p:cNvPr id="5" name="Rechthoek 4">
            <a:extLst>
              <a:ext uri="{FF2B5EF4-FFF2-40B4-BE49-F238E27FC236}">
                <a16:creationId xmlns:a16="http://schemas.microsoft.com/office/drawing/2014/main" id="{6E9C6432-D3E5-4E94-99D7-93078AA07581}"/>
              </a:ext>
            </a:extLst>
          </p:cNvPr>
          <p:cNvSpPr/>
          <p:nvPr/>
        </p:nvSpPr>
        <p:spPr>
          <a:xfrm>
            <a:off x="452571" y="1734443"/>
            <a:ext cx="5343259" cy="923330"/>
          </a:xfrm>
          <a:prstGeom prst="rect">
            <a:avLst/>
          </a:prstGeom>
          <a:noFill/>
        </p:spPr>
        <p:txBody>
          <a:bodyPr wrap="none" lIns="91440" tIns="45720" rIns="91440" bIns="45720">
            <a:spAutoFit/>
          </a:bodyPr>
          <a:lstStyle/>
          <a:p>
            <a:pPr algn="ctr"/>
            <a:r>
              <a:rPr lang="nl-NL" sz="5400" b="1" cap="none" spc="0" dirty="0">
                <a:ln w="22225">
                  <a:solidFill>
                    <a:schemeClr val="accent2"/>
                  </a:solidFill>
                  <a:prstDash val="solid"/>
                </a:ln>
                <a:solidFill>
                  <a:schemeClr val="accent2">
                    <a:lumMod val="40000"/>
                    <a:lumOff val="60000"/>
                  </a:schemeClr>
                </a:solidFill>
                <a:effectLst/>
              </a:rPr>
              <a:t>Urban </a:t>
            </a:r>
            <a:r>
              <a:rPr lang="nl-NL" sz="5400" b="1" cap="none" spc="0" dirty="0" err="1">
                <a:ln w="22225">
                  <a:solidFill>
                    <a:schemeClr val="accent2"/>
                  </a:solidFill>
                  <a:prstDash val="solid"/>
                </a:ln>
                <a:solidFill>
                  <a:schemeClr val="accent2">
                    <a:lumMod val="40000"/>
                    <a:lumOff val="60000"/>
                  </a:schemeClr>
                </a:solidFill>
                <a:effectLst/>
              </a:rPr>
              <a:t>gardening</a:t>
            </a:r>
            <a:r>
              <a:rPr lang="nl-NL" sz="5400" b="1" cap="none" spc="0" dirty="0">
                <a:ln w="22225">
                  <a:solidFill>
                    <a:schemeClr val="accent2"/>
                  </a:solidFill>
                  <a:prstDash val="solid"/>
                </a:ln>
                <a:solidFill>
                  <a:schemeClr val="accent2">
                    <a:lumMod val="40000"/>
                    <a:lumOff val="60000"/>
                  </a:schemeClr>
                </a:solidFill>
                <a:effectLst/>
              </a:rPr>
              <a:t> </a:t>
            </a:r>
          </a:p>
        </p:txBody>
      </p:sp>
      <p:sp>
        <p:nvSpPr>
          <p:cNvPr id="6" name="Rechthoek 5">
            <a:extLst>
              <a:ext uri="{FF2B5EF4-FFF2-40B4-BE49-F238E27FC236}">
                <a16:creationId xmlns:a16="http://schemas.microsoft.com/office/drawing/2014/main" id="{79B2331E-CD9B-41F9-B878-9FD328BAEF37}"/>
              </a:ext>
            </a:extLst>
          </p:cNvPr>
          <p:cNvSpPr/>
          <p:nvPr/>
        </p:nvSpPr>
        <p:spPr>
          <a:xfrm>
            <a:off x="564694" y="2967335"/>
            <a:ext cx="9853916" cy="923330"/>
          </a:xfrm>
          <a:prstGeom prst="rect">
            <a:avLst/>
          </a:prstGeom>
          <a:noFill/>
        </p:spPr>
        <p:txBody>
          <a:bodyPr wrap="none" lIns="91440" tIns="45720" rIns="91440" bIns="45720">
            <a:spAutoFit/>
          </a:bodyPr>
          <a:lstStyle/>
          <a:p>
            <a:pPr algn="ctr"/>
            <a:r>
              <a:rPr lang="nl-NL"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Coöperatieve zorgondernemingen</a:t>
            </a:r>
          </a:p>
        </p:txBody>
      </p:sp>
      <p:sp>
        <p:nvSpPr>
          <p:cNvPr id="8" name="Tekstvak 7">
            <a:extLst>
              <a:ext uri="{FF2B5EF4-FFF2-40B4-BE49-F238E27FC236}">
                <a16:creationId xmlns:a16="http://schemas.microsoft.com/office/drawing/2014/main" id="{15139F07-DE18-4C01-A5B7-0EC785696BEF}"/>
              </a:ext>
            </a:extLst>
          </p:cNvPr>
          <p:cNvSpPr txBox="1"/>
          <p:nvPr/>
        </p:nvSpPr>
        <p:spPr>
          <a:xfrm>
            <a:off x="5491652" y="1933576"/>
            <a:ext cx="6096000" cy="646331"/>
          </a:xfrm>
          <a:prstGeom prst="rect">
            <a:avLst/>
          </a:prstGeom>
          <a:noFill/>
        </p:spPr>
        <p:txBody>
          <a:bodyPr wrap="square">
            <a:spAutoFit/>
          </a:bodyPr>
          <a:lstStyle/>
          <a:p>
            <a:r>
              <a:rPr lang="nl-NL" dirty="0"/>
              <a:t>Het lijkt nieuw, maar is eigenlijk een alternatieve manier van het toepassen van de aloude volkstuinen. </a:t>
            </a:r>
          </a:p>
        </p:txBody>
      </p:sp>
      <p:sp>
        <p:nvSpPr>
          <p:cNvPr id="10" name="Tekstvak 9">
            <a:extLst>
              <a:ext uri="{FF2B5EF4-FFF2-40B4-BE49-F238E27FC236}">
                <a16:creationId xmlns:a16="http://schemas.microsoft.com/office/drawing/2014/main" id="{55ABDADD-F34A-457C-8D6B-66F6AF0A48A5}"/>
              </a:ext>
            </a:extLst>
          </p:cNvPr>
          <p:cNvSpPr txBox="1"/>
          <p:nvPr/>
        </p:nvSpPr>
        <p:spPr>
          <a:xfrm>
            <a:off x="477609" y="5902662"/>
            <a:ext cx="11236781" cy="646331"/>
          </a:xfrm>
          <a:prstGeom prst="rect">
            <a:avLst/>
          </a:prstGeom>
          <a:noFill/>
        </p:spPr>
        <p:txBody>
          <a:bodyPr wrap="square">
            <a:spAutoFit/>
          </a:bodyPr>
          <a:lstStyle/>
          <a:p>
            <a:r>
              <a:rPr lang="nl-NL" dirty="0"/>
              <a:t>Voor nog mee voorbeelden of uitleg:  </a:t>
            </a:r>
            <a:r>
              <a:rPr lang="nl-NL" dirty="0">
                <a:hlinkClick r:id="rId2"/>
              </a:rPr>
              <a:t>https://www.kennisbanksocialeinnovatie.nl/</a:t>
            </a:r>
            <a:r>
              <a:rPr lang="nl-NL" dirty="0"/>
              <a:t>  of  </a:t>
            </a:r>
            <a:r>
              <a:rPr lang="nl-NL" dirty="0">
                <a:hlinkClick r:id="rId3"/>
              </a:rPr>
              <a:t>https://www.socialeinnovatiefabriek.be/innovatoren</a:t>
            </a:r>
            <a:r>
              <a:rPr lang="nl-NL" dirty="0"/>
              <a:t> </a:t>
            </a:r>
          </a:p>
        </p:txBody>
      </p:sp>
      <p:sp>
        <p:nvSpPr>
          <p:cNvPr id="12" name="Tekstvak 11">
            <a:extLst>
              <a:ext uri="{FF2B5EF4-FFF2-40B4-BE49-F238E27FC236}">
                <a16:creationId xmlns:a16="http://schemas.microsoft.com/office/drawing/2014/main" id="{71C7415B-2708-40AA-B823-CFBDF9F5DABE}"/>
              </a:ext>
            </a:extLst>
          </p:cNvPr>
          <p:cNvSpPr txBox="1"/>
          <p:nvPr/>
        </p:nvSpPr>
        <p:spPr>
          <a:xfrm>
            <a:off x="2972779" y="3803163"/>
            <a:ext cx="7445831" cy="1754326"/>
          </a:xfrm>
          <a:prstGeom prst="rect">
            <a:avLst/>
          </a:prstGeom>
          <a:noFill/>
        </p:spPr>
        <p:txBody>
          <a:bodyPr wrap="square">
            <a:spAutoFit/>
          </a:bodyPr>
          <a:lstStyle/>
          <a:p>
            <a:r>
              <a:rPr lang="nl-NL" dirty="0"/>
              <a:t>In een zorgcoöperatie regelen inwoners van een dorp of wijk zelf hulp en zorg. De inwoners zijn samen eigenaar van de coöperatie. Een zorgcoöperatie is een vereniging met leden, die samen een bedrijf runnen. De coöperatie levert diensten aan de leden. Dat kan met behulp van vrijwilligers, maar ook door het inschakelen van professionele zorgorganisaties (wijkverpleegkundige), of de gemeente.</a:t>
            </a:r>
          </a:p>
        </p:txBody>
      </p:sp>
    </p:spTree>
    <p:extLst>
      <p:ext uri="{BB962C8B-B14F-4D97-AF65-F5344CB8AC3E}">
        <p14:creationId xmlns:p14="http://schemas.microsoft.com/office/powerpoint/2010/main" val="332704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97A3BC80-0310-4C01-A8FA-26DF370DE511}"/>
              </a:ext>
            </a:extLst>
          </p:cNvPr>
          <p:cNvSpPr/>
          <p:nvPr/>
        </p:nvSpPr>
        <p:spPr>
          <a:xfrm>
            <a:off x="878369" y="1005185"/>
            <a:ext cx="7825412" cy="923330"/>
          </a:xfrm>
          <a:prstGeom prst="rect">
            <a:avLst/>
          </a:prstGeom>
          <a:noFill/>
        </p:spPr>
        <p:txBody>
          <a:bodyPr wrap="none" lIns="91440" tIns="45720" rIns="91440" bIns="45720">
            <a:spAutoFit/>
          </a:bodyPr>
          <a:lstStyle/>
          <a:p>
            <a:pPr algn="ctr"/>
            <a:r>
              <a:rPr lang="nl-NL" sz="5400" b="1" cap="none" spc="0" dirty="0" err="1">
                <a:ln w="12700">
                  <a:solidFill>
                    <a:schemeClr val="accent5"/>
                  </a:solidFill>
                  <a:prstDash val="solid"/>
                </a:ln>
                <a:pattFill prst="ltDnDiag">
                  <a:fgClr>
                    <a:schemeClr val="accent5">
                      <a:lumMod val="60000"/>
                      <a:lumOff val="40000"/>
                    </a:schemeClr>
                  </a:fgClr>
                  <a:bgClr>
                    <a:schemeClr val="bg1"/>
                  </a:bgClr>
                </a:pattFill>
                <a:effectLst/>
              </a:rPr>
              <a:t>TriVelo</a:t>
            </a:r>
            <a:r>
              <a:rPr lang="nl-NL" sz="5400" b="1" cap="none" spc="0" dirty="0">
                <a:ln w="12700">
                  <a:solidFill>
                    <a:schemeClr val="accent5"/>
                  </a:solidFill>
                  <a:prstDash val="solid"/>
                </a:ln>
                <a:pattFill prst="ltDnDiag">
                  <a:fgClr>
                    <a:schemeClr val="accent5">
                      <a:lumMod val="60000"/>
                      <a:lumOff val="40000"/>
                    </a:schemeClr>
                  </a:fgClr>
                  <a:bgClr>
                    <a:schemeClr val="bg1"/>
                  </a:bgClr>
                </a:pattFill>
                <a:effectLst/>
              </a:rPr>
              <a:t>: de sociale taxifiets</a:t>
            </a:r>
          </a:p>
        </p:txBody>
      </p:sp>
      <p:sp>
        <p:nvSpPr>
          <p:cNvPr id="4" name="Tekstvak 3">
            <a:extLst>
              <a:ext uri="{FF2B5EF4-FFF2-40B4-BE49-F238E27FC236}">
                <a16:creationId xmlns:a16="http://schemas.microsoft.com/office/drawing/2014/main" id="{F2BF9F3E-3F9D-42E1-8FCF-200913E56877}"/>
              </a:ext>
            </a:extLst>
          </p:cNvPr>
          <p:cNvSpPr txBox="1"/>
          <p:nvPr/>
        </p:nvSpPr>
        <p:spPr>
          <a:xfrm>
            <a:off x="1000124" y="2109311"/>
            <a:ext cx="10391775" cy="923330"/>
          </a:xfrm>
          <a:prstGeom prst="rect">
            <a:avLst/>
          </a:prstGeom>
          <a:noFill/>
        </p:spPr>
        <p:txBody>
          <a:bodyPr wrap="square">
            <a:spAutoFit/>
          </a:bodyPr>
          <a:lstStyle/>
          <a:p>
            <a:r>
              <a:rPr lang="nl-NL" dirty="0"/>
              <a:t>Nieuwkomers beter integreren en senioren mobieler en socialer maken: dat is de missie van </a:t>
            </a:r>
            <a:r>
              <a:rPr lang="nl-NL" dirty="0" err="1"/>
              <a:t>TriVelo</a:t>
            </a:r>
            <a:r>
              <a:rPr lang="nl-NL" dirty="0"/>
              <a:t>, een concept van Saar </a:t>
            </a:r>
            <a:r>
              <a:rPr lang="nl-NL" dirty="0" err="1"/>
              <a:t>Fivez</a:t>
            </a:r>
            <a:r>
              <a:rPr lang="nl-NL" dirty="0"/>
              <a:t> en </a:t>
            </a:r>
            <a:r>
              <a:rPr lang="nl-NL" dirty="0" err="1"/>
              <a:t>Liesbet</a:t>
            </a:r>
            <a:r>
              <a:rPr lang="nl-NL" dirty="0"/>
              <a:t> </a:t>
            </a:r>
            <a:r>
              <a:rPr lang="nl-NL" dirty="0" err="1"/>
              <a:t>Colson</a:t>
            </a:r>
            <a:r>
              <a:rPr lang="nl-NL" dirty="0"/>
              <a:t>. Nieuwkomers rijden met een taxifiets en maken zo korte verplaatsingen mogelijk voor senioren en minder mobiele mensen.</a:t>
            </a:r>
          </a:p>
        </p:txBody>
      </p:sp>
      <p:sp>
        <p:nvSpPr>
          <p:cNvPr id="6" name="Tekstvak 5">
            <a:extLst>
              <a:ext uri="{FF2B5EF4-FFF2-40B4-BE49-F238E27FC236}">
                <a16:creationId xmlns:a16="http://schemas.microsoft.com/office/drawing/2014/main" id="{F516227C-3935-4990-9083-570FCFB415E6}"/>
              </a:ext>
            </a:extLst>
          </p:cNvPr>
          <p:cNvSpPr txBox="1"/>
          <p:nvPr/>
        </p:nvSpPr>
        <p:spPr>
          <a:xfrm>
            <a:off x="1000124" y="3189923"/>
            <a:ext cx="9877426" cy="2031325"/>
          </a:xfrm>
          <a:prstGeom prst="rect">
            <a:avLst/>
          </a:prstGeom>
          <a:noFill/>
        </p:spPr>
        <p:txBody>
          <a:bodyPr wrap="square">
            <a:spAutoFit/>
          </a:bodyPr>
          <a:lstStyle/>
          <a:p>
            <a:r>
              <a:rPr lang="nl-NL" dirty="0"/>
              <a:t>Missie: twee geïsoleerde doelgroepen verbinden</a:t>
            </a:r>
          </a:p>
          <a:p>
            <a:r>
              <a:rPr lang="nl-NL" dirty="0"/>
              <a:t>Ook het sociale element is een succesfactor van het concept. Saar werkte vroeger in de theaterwereld al met kinderen van nieuwkomers en zag hoe moeizaam de integratie vaak verloopt. </a:t>
            </a:r>
            <a:r>
              <a:rPr lang="nl-NL" dirty="0" err="1"/>
              <a:t>Liesbet</a:t>
            </a:r>
            <a:r>
              <a:rPr lang="nl-NL" dirty="0"/>
              <a:t> stelt dan weer in vraag hoe onze maatschappij de ouderen opzij schuift en in een woonzorgcentrum stopt. Zo ontstond het idee om nieuwkomers met senioren in contact te brengen, om het isolement voor beide doelgroepen te verbreken. Door senioren mobieler te maken, worden ze minder eenzaam. En door nieuwkomers sociale contacten te bieden, integreren ze vlotter.</a:t>
            </a:r>
          </a:p>
        </p:txBody>
      </p:sp>
    </p:spTree>
    <p:extLst>
      <p:ext uri="{BB962C8B-B14F-4D97-AF65-F5344CB8AC3E}">
        <p14:creationId xmlns:p14="http://schemas.microsoft.com/office/powerpoint/2010/main" val="191265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uverta.potx" id="{0635E91E-FBA7-4A8B-B522-53C4FF720AC5}" vid="{81EEE544-BE30-41B1-B76B-26E0C066DFE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3" ma:contentTypeDescription="Een nieuw document maken." ma:contentTypeScope="" ma:versionID="bd0271150be9f8e9bec974e355b2f8a7">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59377b08247893b8b844217c25199b5d"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326B6F-3972-4737-BB4A-EC3D3E283B4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1E6DFC6-A96A-4A27-9ECA-A6C04EB574E4}">
  <ds:schemaRefs>
    <ds:schemaRef ds:uri="http://schemas.microsoft.com/sharepoint/v3/contenttype/forms"/>
  </ds:schemaRefs>
</ds:datastoreItem>
</file>

<file path=customXml/itemProps3.xml><?xml version="1.0" encoding="utf-8"?>
<ds:datastoreItem xmlns:ds="http://schemas.openxmlformats.org/officeDocument/2006/customXml" ds:itemID="{1546CF5A-2FDD-41E7-A05F-1A613545CE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146</TotalTime>
  <Words>3665</Words>
  <Application>Microsoft Office PowerPoint</Application>
  <PresentationFormat>Breedbeeld</PresentationFormat>
  <Paragraphs>407</Paragraphs>
  <Slides>47</Slides>
  <Notes>0</Notes>
  <HiddenSlides>0</HiddenSlides>
  <MMClips>1</MMClips>
  <ScaleCrop>false</ScaleCrop>
  <HeadingPairs>
    <vt:vector size="6" baseType="variant">
      <vt:variant>
        <vt:lpstr>Gebruikte lettertypen</vt:lpstr>
      </vt:variant>
      <vt:variant>
        <vt:i4>9</vt:i4>
      </vt:variant>
      <vt:variant>
        <vt:lpstr>Thema</vt:lpstr>
      </vt:variant>
      <vt:variant>
        <vt:i4>5</vt:i4>
      </vt:variant>
      <vt:variant>
        <vt:lpstr>Diatitels</vt:lpstr>
      </vt:variant>
      <vt:variant>
        <vt:i4>47</vt:i4>
      </vt:variant>
    </vt:vector>
  </HeadingPairs>
  <TitlesOfParts>
    <vt:vector size="61" baseType="lpstr">
      <vt:lpstr>Meiryo</vt:lpstr>
      <vt:lpstr>Arial</vt:lpstr>
      <vt:lpstr>Arial Black</vt:lpstr>
      <vt:lpstr>Calibri</vt:lpstr>
      <vt:lpstr>Calibri Light</vt:lpstr>
      <vt:lpstr>OpenSans</vt:lpstr>
      <vt:lpstr>OpenSansSemiBold</vt:lpstr>
      <vt:lpstr>Symbol</vt:lpstr>
      <vt:lpstr>Wingdings</vt:lpstr>
      <vt:lpstr>Kantoorthema</vt:lpstr>
      <vt:lpstr>Office Theme</vt:lpstr>
      <vt:lpstr>Kantoorthema</vt:lpstr>
      <vt:lpstr>Kantoorthema</vt:lpstr>
      <vt:lpstr>Yuverta</vt:lpstr>
      <vt:lpstr>Laatste les SW </vt:lpstr>
      <vt:lpstr>PowerPoint-presentatie</vt:lpstr>
      <vt:lpstr>PowerPoint-presentatie</vt:lpstr>
      <vt:lpstr>PowerPoint-presentatie</vt:lpstr>
      <vt:lpstr>PowerPoint-presentatie</vt:lpstr>
      <vt:lpstr>PowerPoint-presentatie</vt:lpstr>
      <vt:lpstr>Wat is sociale innovatie?</vt:lpstr>
      <vt:lpstr>Voorbeelden?</vt:lpstr>
      <vt:lpstr>PowerPoint-presentatie</vt:lpstr>
      <vt:lpstr>De (veronderstelde) voordelen van sociale innovatie: </vt:lpstr>
      <vt:lpstr>PowerPoint-presentatie</vt:lpstr>
      <vt:lpstr>PowerPoint-presentatie</vt:lpstr>
      <vt:lpstr>PowerPoint-presentatie</vt:lpstr>
      <vt:lpstr>Twee nieuwe begrippen  2. Energie transitie  </vt:lpstr>
      <vt:lpstr>Wijkaanpak &amp; energietransitie</vt:lpstr>
      <vt:lpstr>HOE DAN?</vt:lpstr>
      <vt:lpstr>Uitdagingen?</vt:lpstr>
      <vt:lpstr>Korte herhaling </vt:lpstr>
      <vt:lpstr>PowerPoint-presentatie</vt:lpstr>
      <vt:lpstr>PowerPoint-presentatie</vt:lpstr>
      <vt:lpstr>PowerPoint-presentatie</vt:lpstr>
      <vt:lpstr>PowerPoint-presentatie</vt:lpstr>
      <vt:lpstr>PowerPoint-presentatie</vt:lpstr>
      <vt:lpstr>PowerPoint-presentatie</vt:lpstr>
      <vt:lpstr>PowerPoint-presentatie</vt:lpstr>
      <vt:lpstr>Sociale basis</vt:lpstr>
      <vt:lpstr>PowerPoint-presentatie</vt:lpstr>
      <vt:lpstr>PowerPoint-presentatie</vt:lpstr>
      <vt:lpstr>PowerPoint-presentatie</vt:lpstr>
      <vt:lpstr>PowerPoint-presentatie</vt:lpstr>
      <vt:lpstr>Gentrificatie </vt:lpstr>
      <vt:lpstr>PowerPoint-presentatie</vt:lpstr>
      <vt:lpstr>Dit alles leidt tot een Civil Society</vt:lpstr>
      <vt:lpstr>PowerPoint-presentatie</vt:lpstr>
      <vt:lpstr>Armoede</vt:lpstr>
      <vt:lpstr>Armoede in cijfers in Nederland</vt:lpstr>
      <vt:lpstr>Armoede wereldwijd</vt:lpstr>
      <vt:lpstr>Hoe beland iemand in de armoede in Nederland? (https://youtu.be/5Q69ckzK4SM?t=113) </vt:lpstr>
      <vt:lpstr>PowerPoint-presentatie</vt:lpstr>
      <vt:lpstr>PowerPoint-presentatie</vt:lpstr>
      <vt:lpstr>Sociaal domein, wat is dat?</vt:lpstr>
      <vt:lpstr>WMO</vt:lpstr>
      <vt:lpstr>Wijkteams</vt:lpstr>
      <vt:lpstr>PowerPoint-presentatie</vt:lpstr>
      <vt:lpstr>PowerPoint-presentatie</vt:lpstr>
      <vt:lpstr>PowerPoint-presentatie</vt:lpstr>
      <vt:lpstr>Succes met leren!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Laatste les SW </dc:title>
  <dc:creator>Pascalle Cup</dc:creator>
  <cp:lastModifiedBy>Pascalle Cup</cp:lastModifiedBy>
  <cp:revision>1</cp:revision>
  <dcterms:created xsi:type="dcterms:W3CDTF">2021-10-29T19:19:30Z</dcterms:created>
  <dcterms:modified xsi:type="dcterms:W3CDTF">2021-11-03T18:37:07Z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ies>
</file>